
<file path=[Content_Types].xml><?xml version="1.0" encoding="utf-8"?>
<Types xmlns="http://schemas.openxmlformats.org/package/2006/content-types">
  <Default Extension="jpeg" ContentType="image/jpeg"/>
  <Default Extension="mov" ContentType="video/quicktime"/>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36"/>
  </p:notesMasterIdLst>
  <p:sldIdLst>
    <p:sldId id="256" r:id="rId2"/>
    <p:sldId id="390"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63" r:id="rId109"/>
    <p:sldId id="364" r:id="rId110"/>
    <p:sldId id="365" r:id="rId111"/>
    <p:sldId id="366" r:id="rId112"/>
    <p:sldId id="367" r:id="rId113"/>
    <p:sldId id="368" r:id="rId114"/>
    <p:sldId id="369" r:id="rId115"/>
    <p:sldId id="370" r:id="rId116"/>
    <p:sldId id="371" r:id="rId117"/>
    <p:sldId id="372" r:id="rId118"/>
    <p:sldId id="373" r:id="rId119"/>
    <p:sldId id="374" r:id="rId120"/>
    <p:sldId id="375" r:id="rId121"/>
    <p:sldId id="376" r:id="rId122"/>
    <p:sldId id="377" r:id="rId123"/>
    <p:sldId id="378" r:id="rId124"/>
    <p:sldId id="379" r:id="rId125"/>
    <p:sldId id="380" r:id="rId126"/>
    <p:sldId id="381" r:id="rId127"/>
    <p:sldId id="382" r:id="rId128"/>
    <p:sldId id="383" r:id="rId129"/>
    <p:sldId id="384" r:id="rId130"/>
    <p:sldId id="385" r:id="rId131"/>
    <p:sldId id="386" r:id="rId132"/>
    <p:sldId id="387" r:id="rId133"/>
    <p:sldId id="388" r:id="rId134"/>
    <p:sldId id="389" r:id="rId135"/>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1pPr>
    <a:lvl2pPr marL="0" marR="0" indent="3429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2pPr>
    <a:lvl3pPr marL="0" marR="0" indent="6858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3pPr>
    <a:lvl4pPr marL="0" marR="0" indent="10287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4pPr>
    <a:lvl5pPr marL="0" marR="0" indent="13716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5pPr>
    <a:lvl6pPr marL="0" marR="0" indent="17145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6pPr>
    <a:lvl7pPr marL="0" marR="0" indent="20574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7pPr>
    <a:lvl8pPr marL="0" marR="0" indent="24003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8pPr>
    <a:lvl9pPr marL="0" marR="0" indent="27432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a:fontRef idx="minor">
          <a:srgbClr val="818181"/>
        </a:fontRef>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firstCol>
    <a:lastRow>
      <a:tcTxStyle>
        <a:fontRef idx="minor">
          <a:srgbClr val="818181"/>
        </a:fontRef>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25400" cap="flat">
              <a:solidFill>
                <a:srgbClr val="66635E"/>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lastRow>
    <a:firstRow>
      <a:tcTxStyle>
        <a:fontRef idx="minor">
          <a:srgbClr val="FFFFFF"/>
        </a:fontRef>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firstRow>
  </a:tblStyle>
  <a:tblStyle styleId="{C7B018BB-80A7-4F77-B60F-C8B233D01FF8}" styleName="">
    <a:tblBg/>
    <a:wholeTbl>
      <a:tcTxStyle>
        <a:fontRef idx="minor">
          <a:srgbClr val="818181"/>
        </a:fontRef>
        <a:srgbClr val="818181"/>
      </a:tcTxStyle>
      <a:tcStyle>
        <a:tcBdr>
          <a:left>
            <a:ln w="12700" cap="flat">
              <a:solidFill>
                <a:srgbClr val="D6D5CB"/>
              </a:solidFill>
              <a:prstDash val="solid"/>
              <a:miter lim="400000"/>
            </a:ln>
          </a:left>
          <a:right>
            <a:ln w="12700" cap="flat">
              <a:solidFill>
                <a:srgbClr val="D6D5CB"/>
              </a:solidFill>
              <a:prstDash val="solid"/>
              <a:miter lim="400000"/>
            </a:ln>
          </a:right>
          <a:top>
            <a:ln w="12700" cap="flat">
              <a:solidFill>
                <a:srgbClr val="D6D5CB"/>
              </a:solidFill>
              <a:prstDash val="solid"/>
              <a:miter lim="400000"/>
            </a:ln>
          </a:top>
          <a:bottom>
            <a:ln w="12700" cap="flat">
              <a:solidFill>
                <a:srgbClr val="D6D5CB"/>
              </a:solidFill>
              <a:prstDash val="solid"/>
              <a:miter lim="400000"/>
            </a:ln>
          </a:bottom>
          <a:insideH>
            <a:ln w="12700" cap="flat">
              <a:solidFill>
                <a:srgbClr val="D6D5CB"/>
              </a:solidFill>
              <a:prstDash val="solid"/>
              <a:miter lim="400000"/>
            </a:ln>
          </a:insideH>
          <a:insideV>
            <a:ln w="12700" cap="flat">
              <a:solidFill>
                <a:srgbClr val="D6D5CB"/>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fill>
          <a:noFill/>
        </a:fill>
      </a:tcStyle>
    </a:lastRow>
    <a:fir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fill>
          <a:noFill/>
        </a:fill>
      </a:tcStyle>
    </a:firstRow>
  </a:tblStyle>
  <a:tblStyle styleId="{EEE7283C-3CF3-47DC-8721-378D4A62B228}" styleName="">
    <a:tblBg/>
    <a:wholeTbl>
      <a:tcTxStyle>
        <a:fontRef idx="minor">
          <a:srgbClr val="818181"/>
        </a:fontRef>
        <a:srgbClr val="818181"/>
      </a:tcTxStyle>
      <a:tcStyle>
        <a:tcBdr>
          <a:left>
            <a:ln w="12700" cap="flat">
              <a:solidFill>
                <a:schemeClr val="accent3">
                  <a:satOff val="9881"/>
                  <a:lumOff val="-13155"/>
                  <a:alpha val="85000"/>
                </a:schemeClr>
              </a:solidFill>
              <a:prstDash val="solid"/>
              <a:miter lim="400000"/>
            </a:ln>
          </a:left>
          <a:right>
            <a:ln w="12700" cap="flat">
              <a:solidFill>
                <a:schemeClr val="accent3">
                  <a:satOff val="9881"/>
                  <a:lumOff val="-13155"/>
                  <a:alpha val="85000"/>
                </a:schemeClr>
              </a:solidFill>
              <a:prstDash val="solid"/>
              <a:miter lim="400000"/>
            </a:ln>
          </a:right>
          <a:top>
            <a:ln w="12700" cap="flat">
              <a:solidFill>
                <a:schemeClr val="accent3">
                  <a:satOff val="9881"/>
                  <a:lumOff val="-13155"/>
                  <a:alpha val="85000"/>
                </a:schemeClr>
              </a:solidFill>
              <a:prstDash val="solid"/>
              <a:miter lim="400000"/>
            </a:ln>
          </a:top>
          <a:bottom>
            <a:ln w="12700" cap="flat">
              <a:solidFill>
                <a:schemeClr val="accent3">
                  <a:satOff val="9881"/>
                  <a:lumOff val="-13155"/>
                  <a:alpha val="85000"/>
                </a:schemeClr>
              </a:solidFill>
              <a:prstDash val="solid"/>
              <a:miter lim="400000"/>
            </a:ln>
          </a:bottom>
          <a:insideH>
            <a:ln w="12700" cap="flat">
              <a:solidFill>
                <a:schemeClr val="accent3">
                  <a:satOff val="9881"/>
                  <a:lumOff val="-13155"/>
                  <a:alpha val="85000"/>
                </a:schemeClr>
              </a:solidFill>
              <a:prstDash val="solid"/>
              <a:miter lim="400000"/>
            </a:ln>
          </a:insideH>
          <a:insideV>
            <a:ln w="12700" cap="flat">
              <a:solidFill>
                <a:schemeClr val="accent3">
                  <a:satOff val="9881"/>
                  <a:lumOff val="-13155"/>
                  <a:alpha val="85000"/>
                </a:schemeClr>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solidFill>
                <a:schemeClr val="accent3">
                  <a:satOff val="9881"/>
                  <a:lumOff val="-13155"/>
                </a:schemeClr>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solidFill>
                <a:srgbClr val="D6D5CB"/>
              </a:solidFill>
              <a:prstDash val="solid"/>
              <a:miter lim="400000"/>
            </a:ln>
          </a:insideV>
        </a:tcBdr>
        <a:fill>
          <a:noFill/>
        </a:fill>
      </a:tcStyle>
    </a:firstCol>
    <a:lastRow>
      <a:tcTxStyle>
        <a:fontRef idx="minor">
          <a:srgbClr val="818181"/>
        </a:fontRef>
        <a:srgbClr val="818181"/>
      </a:tcTxStyle>
      <a:tcStyle>
        <a:tcBdr>
          <a:left>
            <a:ln w="12700" cap="flat">
              <a:noFill/>
              <a:miter lim="400000"/>
            </a:ln>
          </a:left>
          <a:right>
            <a:ln w="12700" cap="flat">
              <a:noFill/>
              <a:miter lim="400000"/>
            </a:ln>
          </a:right>
          <a:top>
            <a:ln w="25400" cap="flat">
              <a:solidFill>
                <a:schemeClr val="accent3">
                  <a:satOff val="9881"/>
                  <a:lumOff val="-13155"/>
                </a:schemeClr>
              </a:solidFill>
              <a:prstDash val="solid"/>
              <a:miter lim="400000"/>
            </a:ln>
          </a:top>
          <a:bottom>
            <a:ln w="12700" cap="flat">
              <a:solidFill>
                <a:schemeClr val="accent3">
                  <a:satOff val="9881"/>
                  <a:lumOff val="-13155"/>
                </a:schemeClr>
              </a:solidFill>
              <a:prstDash val="solid"/>
              <a:miter lim="400000"/>
            </a:ln>
          </a:bottom>
          <a:insideH>
            <a:ln w="12700" cap="flat">
              <a:noFill/>
              <a:miter lim="400000"/>
            </a:ln>
          </a:insideH>
          <a:insideV>
            <a:ln w="12700" cap="flat">
              <a:noFill/>
              <a:miter lim="400000"/>
            </a:ln>
          </a:insideV>
        </a:tcBdr>
        <a:fill>
          <a:noFill/>
        </a:fill>
      </a:tcStyle>
    </a:lastRow>
    <a:firstRow>
      <a:tcTxStyle>
        <a:fontRef idx="minor">
          <a:srgbClr val="FFFFFF"/>
        </a:fontRef>
        <a:srgbClr val="FFFFFF"/>
      </a:tcTxStyle>
      <a:tcStyle>
        <a:tcBdr>
          <a:left>
            <a:ln w="12700" cap="flat">
              <a:solidFill>
                <a:srgbClr val="87660E">
                  <a:alpha val="85000"/>
                </a:srgbClr>
              </a:solidFill>
              <a:prstDash val="solid"/>
              <a:miter lim="400000"/>
            </a:ln>
          </a:left>
          <a:right>
            <a:ln w="12700" cap="flat">
              <a:solidFill>
                <a:srgbClr val="87660E">
                  <a:alpha val="85000"/>
                </a:srgbClr>
              </a:solidFill>
              <a:prstDash val="solid"/>
              <a:miter lim="400000"/>
            </a:ln>
          </a:right>
          <a:top>
            <a:ln w="12700" cap="flat">
              <a:solidFill>
                <a:schemeClr val="accent3">
                  <a:satOff val="9881"/>
                  <a:lumOff val="-13155"/>
                </a:schemeClr>
              </a:solidFill>
              <a:prstDash val="solid"/>
              <a:miter lim="400000"/>
            </a:ln>
          </a:top>
          <a:bottom>
            <a:ln w="12700" cap="flat">
              <a:noFill/>
              <a:miter lim="400000"/>
            </a:ln>
          </a:bottom>
          <a:insideH>
            <a:ln w="12700" cap="flat">
              <a:solidFill>
                <a:srgbClr val="87660E">
                  <a:alpha val="85000"/>
                </a:srgbClr>
              </a:solidFill>
              <a:prstDash val="solid"/>
              <a:miter lim="400000"/>
            </a:ln>
          </a:insideH>
          <a:insideV>
            <a:ln w="12700" cap="flat">
              <a:solidFill>
                <a:srgbClr val="87660E">
                  <a:alpha val="85000"/>
                </a:srgbClr>
              </a:solidFill>
              <a:prstDash val="solid"/>
              <a:miter lim="400000"/>
            </a:ln>
          </a:insideV>
        </a:tcBdr>
        <a:fill>
          <a:noFill/>
        </a:fill>
      </a:tcStyle>
    </a:firstRow>
  </a:tblStyle>
  <a:tblStyle styleId="{CF821DB8-F4EB-4A41-A1BA-3FCAFE7338EE}" styleName="">
    <a:tblBg/>
    <a:wholeTbl>
      <a:tcTxStyle>
        <a:fontRef idx="minor">
          <a:srgbClr val="818181"/>
        </a:fontRef>
        <a:srgbClr val="818181"/>
      </a:tcTxStyle>
      <a:tcStyle>
        <a:tcBdr>
          <a:left>
            <a:ln w="25400" cap="rnd">
              <a:solidFill>
                <a:srgbClr val="A2A1A6"/>
              </a:solidFill>
              <a:custDash>
                <a:ds d="100000" sp="200000"/>
              </a:custDash>
              <a:miter lim="400000"/>
            </a:ln>
          </a:left>
          <a:right>
            <a:ln w="25400" cap="rnd">
              <a:solidFill>
                <a:srgbClr val="A2A1A6"/>
              </a:solidFill>
              <a:custDash>
                <a:ds d="100000" sp="200000"/>
              </a:custDash>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25400" cap="rnd">
              <a:solidFill>
                <a:srgbClr val="A2A1A6"/>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a:fontRef idx="minor">
          <a:srgbClr val="FFFFFF"/>
        </a:fontRef>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fill>
          <a:noFill/>
        </a:fill>
      </a:tcStyle>
    </a:lastRow>
    <a:firstRow>
      <a:tcTxStyle>
        <a:fontRef idx="minor">
          <a:srgbClr val="FFFFFF"/>
        </a:fontRef>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fill>
          <a:noFill/>
        </a:fill>
      </a:tcStyle>
    </a:firstRow>
  </a:tblStyle>
  <a:tblStyle styleId="{33BA23B1-9221-436E-865A-0063620EA4FD}" styleName="">
    <a:tblBg/>
    <a:wholeTbl>
      <a:tcTxStyle>
        <a:fontRef idx="minor">
          <a:srgbClr val="818181"/>
        </a:fontRef>
        <a:srgbClr val="818181"/>
      </a:tcTxStyle>
      <a:tcStyle>
        <a:tcBdr>
          <a:left>
            <a:ln w="12700" cap="flat">
              <a:solidFill>
                <a:srgbClr val="AEADA0"/>
              </a:solidFill>
              <a:prstDash val="solid"/>
              <a:miter lim="400000"/>
            </a:ln>
          </a:left>
          <a:right>
            <a:ln w="12700" cap="flat">
              <a:solidFill>
                <a:srgbClr val="AEADA0"/>
              </a:solidFill>
              <a:prstDash val="solid"/>
              <a:miter lim="400000"/>
            </a:ln>
          </a:right>
          <a:top>
            <a:ln w="12700" cap="flat">
              <a:solidFill>
                <a:srgbClr val="AEADA0"/>
              </a:solidFill>
              <a:prstDash val="solid"/>
              <a:miter lim="400000"/>
            </a:ln>
          </a:top>
          <a:bottom>
            <a:ln w="12700" cap="flat">
              <a:solidFill>
                <a:srgbClr val="AEADA0"/>
              </a:solidFill>
              <a:prstDash val="solid"/>
              <a:miter lim="400000"/>
            </a:ln>
          </a:bottom>
          <a:insideH>
            <a:ln w="12700" cap="flat">
              <a:solidFill>
                <a:srgbClr val="AEADA0"/>
              </a:solidFill>
              <a:prstDash val="solid"/>
              <a:miter lim="400000"/>
            </a:ln>
          </a:insideH>
          <a:insideV>
            <a:ln w="12700" cap="flat">
              <a:solidFill>
                <a:srgbClr val="AEADA0"/>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Row>
  </a:tblStyle>
  <a:tblStyle styleId="{2708684C-4D16-4618-839F-0558EEFCDFE6}" styleName="">
    <a:tblBg/>
    <a:wholeTbl>
      <a:tcTxStyle>
        <a:fontRef idx="minor">
          <a:srgbClr val="818181"/>
        </a:fontRef>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rnd">
              <a:solidFill>
                <a:srgbClr val="83827D"/>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Ref idx="minor">
          <a:srgbClr val="818181"/>
        </a:fontRef>
        <a:srgbClr val="818181"/>
      </a:tcTxStyle>
      <a:tcStyle>
        <a:tcBdr>
          <a:left>
            <a:ln w="12700" cap="flat">
              <a:noFill/>
              <a:miter lim="400000"/>
            </a:ln>
          </a:left>
          <a:right>
            <a:ln w="25400" cap="flat">
              <a:solidFill>
                <a:srgbClr val="83827D"/>
              </a:solidFill>
              <a:prstDash val="solid"/>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flat">
              <a:solidFill>
                <a:srgbClr val="83827D"/>
              </a:solidFill>
              <a:prstDash val="solid"/>
              <a:miter lim="400000"/>
            </a:ln>
          </a:insideV>
        </a:tcBdr>
        <a:fill>
          <a:noFill/>
        </a:fill>
      </a:tcStyle>
    </a:firstCol>
    <a:lastRow>
      <a:tcTxStyle>
        <a:fontRef idx="minor">
          <a:srgbClr val="818181"/>
        </a:fontRef>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flat">
              <a:solidFill>
                <a:srgbClr val="83827D"/>
              </a:solidFill>
              <a:prstDash val="solid"/>
              <a:miter lim="400000"/>
            </a:ln>
          </a:top>
          <a:bottom>
            <a:ln w="12700" cap="flat">
              <a:noFill/>
              <a:miter lim="400000"/>
            </a:ln>
          </a:bottom>
          <a:insideH>
            <a:ln w="12700" cap="flat">
              <a:noFill/>
              <a:miter lim="400000"/>
            </a:ln>
          </a:insideH>
          <a:insideV>
            <a:ln w="25400" cap="rnd">
              <a:solidFill>
                <a:srgbClr val="83827D"/>
              </a:solidFill>
              <a:custDash>
                <a:ds d="100000" sp="200000"/>
              </a:custDash>
              <a:miter lim="400000"/>
            </a:ln>
          </a:insideV>
        </a:tcBdr>
        <a:fill>
          <a:noFill/>
        </a:fill>
      </a:tcStyle>
    </a:lastRow>
    <a:firstRow>
      <a:tcTxStyle>
        <a:fontRef idx="minor">
          <a:srgbClr val="818181"/>
        </a:fontRef>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12700" cap="flat">
              <a:noFill/>
              <a:miter lim="400000"/>
            </a:ln>
          </a:top>
          <a:bottom>
            <a:ln w="25400" cap="flat">
              <a:solidFill>
                <a:srgbClr val="83827D"/>
              </a:solidFill>
              <a:prstDash val="solid"/>
              <a:miter lim="400000"/>
            </a:ln>
          </a:bottom>
          <a:insideH>
            <a:ln w="12700" cap="flat">
              <a:noFill/>
              <a:miter lim="400000"/>
            </a:ln>
          </a:insideH>
          <a:insideV>
            <a:ln w="25400" cap="rnd">
              <a:solidFill>
                <a:srgbClr val="83827D"/>
              </a:solidFill>
              <a:custDash>
                <a:ds d="100000" sp="200000"/>
              </a:custDash>
              <a:miter lim="400000"/>
            </a:ln>
          </a:insideV>
        </a:tcBdr>
        <a:fill>
          <a:noFill/>
        </a:fill>
      </a:tcStyle>
    </a:firstRow>
  </a:tblStyle>
  <a:tblStyle styleId="{8F44A2F1-9E1F-4B54-A3A2-5F16C0AD49E2}" styleName="">
    <a:tblBg/>
    <a:wholeTbl>
      <a:tcTxStyle b="off" i="off">
        <a:fontRef idx="minor">
          <a:srgbClr val="818181"/>
        </a:fontRef>
        <a:srgbClr val="818181"/>
      </a:tcTxStyle>
      <a:tcStyle>
        <a:tcBdr>
          <a:left>
            <a:ln w="25400" cap="flat">
              <a:solidFill>
                <a:srgbClr val="A2A1A6"/>
              </a:solidFill>
              <a:prstDash val="solid"/>
              <a:miter lim="400000"/>
            </a:ln>
          </a:left>
          <a:right>
            <a:ln w="25400" cap="flat">
              <a:solidFill>
                <a:srgbClr val="A2A1A6"/>
              </a:solidFill>
              <a:prstDash val="solid"/>
              <a:miter lim="400000"/>
            </a:ln>
          </a:right>
          <a:top>
            <a:ln w="25400" cap="flat">
              <a:solidFill>
                <a:srgbClr val="A2A1A6"/>
              </a:solidFill>
              <a:prstDash val="solid"/>
              <a:miter lim="400000"/>
            </a:ln>
          </a:top>
          <a:bottom>
            <a:ln w="25400" cap="flat">
              <a:solidFill>
                <a:srgbClr val="A2A1A6"/>
              </a:solidFill>
              <a:prstDash val="solid"/>
              <a:miter lim="400000"/>
            </a:ln>
          </a:bottom>
          <a:insideH>
            <a:ln w="25400" cap="flat">
              <a:solidFill>
                <a:srgbClr val="A2A1A6"/>
              </a:solidFill>
              <a:prstDash val="solid"/>
              <a:miter lim="400000"/>
            </a:ln>
          </a:insideH>
          <a:insideV>
            <a:ln w="25400" cap="flat">
              <a:solidFill>
                <a:srgbClr val="A2A1A6"/>
              </a:solidFill>
              <a:prstDash val="solid"/>
              <a:miter lim="400000"/>
            </a:ln>
          </a:insideV>
        </a:tcBdr>
        <a:fill>
          <a:noFill/>
        </a:fill>
      </a:tcStyle>
    </a:wholeTbl>
    <a:band2H>
      <a:tcTxStyle/>
      <a:tcStyle>
        <a:tcBdr/>
        <a:fill>
          <a:solidFill>
            <a:srgbClr val="91908C">
              <a:alpha val="15000"/>
            </a:srgbClr>
          </a:solidFill>
        </a:fill>
      </a:tcStyle>
    </a:band2H>
    <a:firstCol>
      <a:tcTxStyle b="off" i="off">
        <a:fontRef idx="minor">
          <a:srgbClr val="FFFFFF"/>
        </a:fontRef>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firstCol>
    <a:lastRow>
      <a:tcTxStyle b="off" i="off">
        <a:fontRef idx="minor">
          <a:srgbClr val="FFFFFF"/>
        </a:fontRef>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508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lastRow>
    <a:firstRow>
      <a:tcTxStyle b="off" i="off">
        <a:fontRef idx="minor">
          <a:srgbClr val="FFFFFF"/>
        </a:fontRef>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744"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theme" Target="theme/theme1.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notesMaster" Target="notesMasters/notes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22" name="Shape 322"/>
          <p:cNvSpPr>
            <a:spLocks noGrp="1" noRot="1" noChangeAspect="1"/>
          </p:cNvSpPr>
          <p:nvPr>
            <p:ph type="sldImg"/>
          </p:nvPr>
        </p:nvSpPr>
        <p:spPr>
          <a:xfrm>
            <a:off x="1143000" y="685800"/>
            <a:ext cx="4572000" cy="3429000"/>
          </a:xfrm>
          <a:prstGeom prst="rect">
            <a:avLst/>
          </a:prstGeom>
        </p:spPr>
        <p:txBody>
          <a:bodyPr/>
          <a:lstStyle/>
          <a:p>
            <a:endParaRPr/>
          </a:p>
        </p:txBody>
      </p:sp>
      <p:sp>
        <p:nvSpPr>
          <p:cNvPr id="323" name="Shape 323"/>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584200" latinLnBrk="0">
      <a:defRPr sz="2200">
        <a:latin typeface="+mn-lt"/>
        <a:ea typeface="+mn-ea"/>
        <a:cs typeface="+mn-cs"/>
        <a:sym typeface="Arial"/>
      </a:defRPr>
    </a:lvl1pPr>
    <a:lvl2pPr indent="228600" defTabSz="584200" latinLnBrk="0">
      <a:defRPr sz="2200">
        <a:latin typeface="+mn-lt"/>
        <a:ea typeface="+mn-ea"/>
        <a:cs typeface="+mn-cs"/>
        <a:sym typeface="Arial"/>
      </a:defRPr>
    </a:lvl2pPr>
    <a:lvl3pPr indent="457200" defTabSz="584200" latinLnBrk="0">
      <a:defRPr sz="2200">
        <a:latin typeface="+mn-lt"/>
        <a:ea typeface="+mn-ea"/>
        <a:cs typeface="+mn-cs"/>
        <a:sym typeface="Arial"/>
      </a:defRPr>
    </a:lvl3pPr>
    <a:lvl4pPr indent="685800" defTabSz="584200" latinLnBrk="0">
      <a:defRPr sz="2200">
        <a:latin typeface="+mn-lt"/>
        <a:ea typeface="+mn-ea"/>
        <a:cs typeface="+mn-cs"/>
        <a:sym typeface="Arial"/>
      </a:defRPr>
    </a:lvl4pPr>
    <a:lvl5pPr indent="914400" defTabSz="584200" latinLnBrk="0">
      <a:defRPr sz="2200">
        <a:latin typeface="+mn-lt"/>
        <a:ea typeface="+mn-ea"/>
        <a:cs typeface="+mn-cs"/>
        <a:sym typeface="Arial"/>
      </a:defRPr>
    </a:lvl5pPr>
    <a:lvl6pPr indent="1143000" defTabSz="584200" latinLnBrk="0">
      <a:defRPr sz="2200">
        <a:latin typeface="+mn-lt"/>
        <a:ea typeface="+mn-ea"/>
        <a:cs typeface="+mn-cs"/>
        <a:sym typeface="Arial"/>
      </a:defRPr>
    </a:lvl6pPr>
    <a:lvl7pPr indent="1371600" defTabSz="584200" latinLnBrk="0">
      <a:defRPr sz="2200">
        <a:latin typeface="+mn-lt"/>
        <a:ea typeface="+mn-ea"/>
        <a:cs typeface="+mn-cs"/>
        <a:sym typeface="Arial"/>
      </a:defRPr>
    </a:lvl7pPr>
    <a:lvl8pPr indent="1600200" defTabSz="584200" latinLnBrk="0">
      <a:defRPr sz="2200">
        <a:latin typeface="+mn-lt"/>
        <a:ea typeface="+mn-ea"/>
        <a:cs typeface="+mn-cs"/>
        <a:sym typeface="Arial"/>
      </a:defRPr>
    </a:lvl8pPr>
    <a:lvl9pPr indent="1828800" defTabSz="584200" latinLnBrk="0">
      <a:defRPr sz="2200">
        <a:latin typeface="+mn-lt"/>
        <a:ea typeface="+mn-ea"/>
        <a:cs typeface="+mn-cs"/>
        <a:sym typeface="Arial"/>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2" name="Title Text"/>
          <p:cNvSpPr txBox="1">
            <a:spLocks noGrp="1"/>
          </p:cNvSpPr>
          <p:nvPr>
            <p:ph type="title"/>
          </p:nvPr>
        </p:nvSpPr>
        <p:spPr>
          <a:xfrm>
            <a:off x="1422400" y="5245100"/>
            <a:ext cx="10541000" cy="2628900"/>
          </a:xfrm>
          <a:prstGeom prst="rect">
            <a:avLst/>
          </a:prstGeom>
        </p:spPr>
        <p:txBody>
          <a:bodyPr anchor="b"/>
          <a:lstStyle>
            <a:lvl1pPr marL="0">
              <a:lnSpc>
                <a:spcPct val="100000"/>
              </a:lnSpc>
              <a:defRPr sz="7600" b="1">
                <a:solidFill>
                  <a:srgbClr val="DEDDDE"/>
                </a:solidFill>
              </a:defRPr>
            </a:lvl1pPr>
          </a:lstStyle>
          <a:p>
            <a:r>
              <a:t>Title Text</a:t>
            </a:r>
          </a:p>
        </p:txBody>
      </p:sp>
      <p:sp>
        <p:nvSpPr>
          <p:cNvPr id="13" name="Body Level One…"/>
          <p:cNvSpPr txBox="1">
            <a:spLocks noGrp="1"/>
          </p:cNvSpPr>
          <p:nvPr>
            <p:ph type="body" sz="quarter" idx="1"/>
          </p:nvPr>
        </p:nvSpPr>
        <p:spPr>
          <a:xfrm>
            <a:off x="1422400" y="7861300"/>
            <a:ext cx="10541000" cy="1612900"/>
          </a:xfrm>
          <a:prstGeom prst="rect">
            <a:avLst/>
          </a:prstGeom>
        </p:spPr>
        <p:txBody>
          <a:bodyPr anchor="t"/>
          <a:lstStyle>
            <a:lvl1pPr marL="0" indent="0">
              <a:spcBef>
                <a:spcPts val="0"/>
              </a:spcBef>
              <a:buSzTx/>
              <a:buNone/>
              <a:defRPr sz="4600" b="1">
                <a:solidFill>
                  <a:srgbClr val="6696B6"/>
                </a:solidFill>
              </a:defRPr>
            </a:lvl1pPr>
            <a:lvl2pPr marL="0" indent="0">
              <a:spcBef>
                <a:spcPts val="0"/>
              </a:spcBef>
              <a:buSzTx/>
              <a:buNone/>
              <a:defRPr sz="4600" b="1">
                <a:solidFill>
                  <a:srgbClr val="6696B6"/>
                </a:solidFill>
              </a:defRPr>
            </a:lvl2pPr>
            <a:lvl3pPr marL="0" indent="0">
              <a:spcBef>
                <a:spcPts val="0"/>
              </a:spcBef>
              <a:buSzTx/>
              <a:buNone/>
              <a:defRPr sz="4600" b="1">
                <a:solidFill>
                  <a:srgbClr val="6696B6"/>
                </a:solidFill>
              </a:defRPr>
            </a:lvl3pPr>
            <a:lvl4pPr marL="0" indent="0">
              <a:spcBef>
                <a:spcPts val="0"/>
              </a:spcBef>
              <a:buSzTx/>
              <a:buNone/>
              <a:defRPr sz="4600" b="1">
                <a:solidFill>
                  <a:srgbClr val="6696B6"/>
                </a:solidFill>
              </a:defRPr>
            </a:lvl4pPr>
            <a:lvl5pPr marL="0" indent="0">
              <a:spcBef>
                <a:spcPts val="0"/>
              </a:spcBef>
              <a:buSzTx/>
              <a:buNone/>
              <a:defRPr sz="4600"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4" name="Slide Number"/>
          <p:cNvSpPr txBox="1">
            <a:spLocks noGrp="1"/>
          </p:cNvSpPr>
          <p:nvPr>
            <p:ph type="sldNum" sz="quarter" idx="2"/>
          </p:nvPr>
        </p:nvSpPr>
        <p:spPr>
          <a:xfrm>
            <a:off x="6349972" y="9474200"/>
            <a:ext cx="312069"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Photo - Horizontal Big">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99" name="Line"/>
          <p:cNvSpPr/>
          <p:nvPr/>
        </p:nvSpPr>
        <p:spPr>
          <a:xfrm>
            <a:off x="278468" y="89154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00" name="Line"/>
          <p:cNvSpPr/>
          <p:nvPr/>
        </p:nvSpPr>
        <p:spPr>
          <a:xfrm>
            <a:off x="5256868" y="8902701"/>
            <a:ext cx="1" cy="596899"/>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01" name="Line"/>
          <p:cNvSpPr/>
          <p:nvPr/>
        </p:nvSpPr>
        <p:spPr>
          <a:xfrm>
            <a:off x="278468" y="71882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02" name="PROJECT"/>
          <p:cNvSpPr txBox="1">
            <a:spLocks noGrp="1"/>
          </p:cNvSpPr>
          <p:nvPr>
            <p:ph type="body" sz="quarter" idx="21"/>
          </p:nvPr>
        </p:nvSpPr>
        <p:spPr>
          <a:xfrm>
            <a:off x="339858" y="7200900"/>
            <a:ext cx="119401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PROJECT</a:t>
            </a:r>
          </a:p>
        </p:txBody>
      </p:sp>
      <p:sp>
        <p:nvSpPr>
          <p:cNvPr id="103" name="DATE"/>
          <p:cNvSpPr txBox="1">
            <a:spLocks noGrp="1"/>
          </p:cNvSpPr>
          <p:nvPr>
            <p:ph type="body" sz="quarter" idx="22"/>
          </p:nvPr>
        </p:nvSpPr>
        <p:spPr>
          <a:xfrm>
            <a:off x="339908" y="8915400"/>
            <a:ext cx="71962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DATE</a:t>
            </a:r>
          </a:p>
        </p:txBody>
      </p:sp>
      <p:sp>
        <p:nvSpPr>
          <p:cNvPr id="104" name="Client"/>
          <p:cNvSpPr txBox="1">
            <a:spLocks noGrp="1"/>
          </p:cNvSpPr>
          <p:nvPr>
            <p:ph type="body" sz="quarter" idx="23"/>
          </p:nvPr>
        </p:nvSpPr>
        <p:spPr>
          <a:xfrm>
            <a:off x="5318308" y="8915400"/>
            <a:ext cx="939739"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Client</a:t>
            </a:r>
          </a:p>
        </p:txBody>
      </p:sp>
      <p:sp>
        <p:nvSpPr>
          <p:cNvPr id="105" name="DATE"/>
          <p:cNvSpPr txBox="1">
            <a:spLocks noGrp="1"/>
          </p:cNvSpPr>
          <p:nvPr>
            <p:ph type="body" sz="quarter" idx="24"/>
          </p:nvPr>
        </p:nvSpPr>
        <p:spPr>
          <a:xfrm>
            <a:off x="1419408" y="8909050"/>
            <a:ext cx="1190427"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DATE</a:t>
            </a:r>
          </a:p>
        </p:txBody>
      </p:sp>
      <p:sp>
        <p:nvSpPr>
          <p:cNvPr id="106" name="NAME"/>
          <p:cNvSpPr txBox="1">
            <a:spLocks noGrp="1"/>
          </p:cNvSpPr>
          <p:nvPr>
            <p:ph type="body" sz="quarter" idx="25"/>
          </p:nvPr>
        </p:nvSpPr>
        <p:spPr>
          <a:xfrm>
            <a:off x="6359707" y="8909050"/>
            <a:ext cx="1310880"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NAME</a:t>
            </a:r>
          </a:p>
        </p:txBody>
      </p:sp>
      <p:sp>
        <p:nvSpPr>
          <p:cNvPr id="107" name="Image"/>
          <p:cNvSpPr>
            <a:spLocks noGrp="1"/>
          </p:cNvSpPr>
          <p:nvPr>
            <p:ph type="pic" idx="26"/>
          </p:nvPr>
        </p:nvSpPr>
        <p:spPr>
          <a:xfrm>
            <a:off x="368300" y="-355600"/>
            <a:ext cx="12268200" cy="8178800"/>
          </a:xfrm>
          <a:prstGeom prst="rect">
            <a:avLst/>
          </a:prstGeom>
        </p:spPr>
        <p:txBody>
          <a:bodyPr lIns="91439" tIns="45719" rIns="91439" bIns="45719" anchor="t"/>
          <a:lstStyle/>
          <a:p>
            <a:endParaRPr/>
          </a:p>
        </p:txBody>
      </p:sp>
      <p:sp>
        <p:nvSpPr>
          <p:cNvPr id="108" name="Title Text"/>
          <p:cNvSpPr txBox="1">
            <a:spLocks noGrp="1"/>
          </p:cNvSpPr>
          <p:nvPr>
            <p:ph type="title"/>
          </p:nvPr>
        </p:nvSpPr>
        <p:spPr>
          <a:xfrm>
            <a:off x="1422400" y="7099300"/>
            <a:ext cx="10845800" cy="1028700"/>
          </a:xfrm>
          <a:prstGeom prst="rect">
            <a:avLst/>
          </a:prstGeom>
        </p:spPr>
        <p:txBody>
          <a:bodyPr anchor="b"/>
          <a:lstStyle>
            <a:lvl1pPr marL="0">
              <a:lnSpc>
                <a:spcPct val="100000"/>
              </a:lnSpc>
              <a:defRPr sz="7400" b="1" cap="all">
                <a:solidFill>
                  <a:srgbClr val="DEDDDE"/>
                </a:solidFill>
              </a:defRPr>
            </a:lvl1pPr>
          </a:lstStyle>
          <a:p>
            <a:r>
              <a:t>Title Text</a:t>
            </a:r>
          </a:p>
        </p:txBody>
      </p:sp>
      <p:sp>
        <p:nvSpPr>
          <p:cNvPr id="109" name="Body Level One…"/>
          <p:cNvSpPr txBox="1">
            <a:spLocks noGrp="1"/>
          </p:cNvSpPr>
          <p:nvPr>
            <p:ph type="body" sz="quarter" idx="1"/>
          </p:nvPr>
        </p:nvSpPr>
        <p:spPr>
          <a:xfrm>
            <a:off x="1422400" y="8115300"/>
            <a:ext cx="10845800" cy="749300"/>
          </a:xfrm>
          <a:prstGeom prst="rect">
            <a:avLst/>
          </a:prstGeom>
        </p:spPr>
        <p:txBody>
          <a:bodyPr anchor="t"/>
          <a:lstStyle>
            <a:lvl1pPr marL="0" indent="0">
              <a:spcBef>
                <a:spcPts val="0"/>
              </a:spcBef>
              <a:buSzTx/>
              <a:buNone/>
              <a:defRPr sz="4600" b="1" cap="all">
                <a:solidFill>
                  <a:srgbClr val="DEDDDE"/>
                </a:solidFill>
              </a:defRPr>
            </a:lvl1pPr>
            <a:lvl2pPr marL="0" indent="0">
              <a:spcBef>
                <a:spcPts val="0"/>
              </a:spcBef>
              <a:buSzTx/>
              <a:buNone/>
              <a:defRPr sz="4600" b="1" cap="all">
                <a:solidFill>
                  <a:srgbClr val="DEDDDE"/>
                </a:solidFill>
              </a:defRPr>
            </a:lvl2pPr>
            <a:lvl3pPr marL="0" indent="0">
              <a:spcBef>
                <a:spcPts val="0"/>
              </a:spcBef>
              <a:buSzTx/>
              <a:buNone/>
              <a:defRPr sz="4600" b="1" cap="all">
                <a:solidFill>
                  <a:srgbClr val="DEDDDE"/>
                </a:solidFill>
              </a:defRPr>
            </a:lvl3pPr>
            <a:lvl4pPr marL="0" indent="0">
              <a:spcBef>
                <a:spcPts val="0"/>
              </a:spcBef>
              <a:buSzTx/>
              <a:buNone/>
              <a:defRPr sz="4600" b="1" cap="all">
                <a:solidFill>
                  <a:srgbClr val="DEDDDE"/>
                </a:solidFill>
              </a:defRPr>
            </a:lvl4pPr>
            <a:lvl5pPr marL="0" indent="0">
              <a:spcBef>
                <a:spcPts val="0"/>
              </a:spcBef>
              <a:buSzTx/>
              <a:buNone/>
              <a:defRPr sz="4600" b="1" cap="all">
                <a:solidFill>
                  <a:srgbClr val="DEDDDE"/>
                </a:solidFill>
              </a:defRPr>
            </a:lvl5pPr>
          </a:lstStyle>
          <a:p>
            <a:r>
              <a:t>Body Level One</a:t>
            </a:r>
          </a:p>
          <a:p>
            <a:pPr lvl="1"/>
            <a:r>
              <a:t>Body Level Two</a:t>
            </a:r>
          </a:p>
          <a:p>
            <a:pPr lvl="2"/>
            <a:r>
              <a:t>Body Level Three</a:t>
            </a:r>
          </a:p>
          <a:p>
            <a:pPr lvl="3"/>
            <a:r>
              <a:t>Body Level Four</a:t>
            </a:r>
          </a:p>
          <a:p>
            <a:pPr lvl="4"/>
            <a:r>
              <a:t>Body Level Five</a:t>
            </a:r>
          </a:p>
        </p:txBody>
      </p:sp>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 Big">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17"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18" name="Image"/>
          <p:cNvSpPr>
            <a:spLocks noGrp="1"/>
          </p:cNvSpPr>
          <p:nvPr>
            <p:ph type="pic" idx="21"/>
          </p:nvPr>
        </p:nvSpPr>
        <p:spPr>
          <a:xfrm>
            <a:off x="368300" y="228600"/>
            <a:ext cx="12268200" cy="8178800"/>
          </a:xfrm>
          <a:prstGeom prst="rect">
            <a:avLst/>
          </a:prstGeom>
        </p:spPr>
        <p:txBody>
          <a:bodyPr lIns="91439" tIns="45719" rIns="91439" bIns="45719" anchor="t"/>
          <a:lstStyle/>
          <a:p>
            <a:endParaRPr/>
          </a:p>
        </p:txBody>
      </p:sp>
      <p:sp>
        <p:nvSpPr>
          <p:cNvPr id="119"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20"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5C89A5"/>
                </a:solidFill>
              </a:defRPr>
            </a:lvl2pPr>
            <a:lvl3pPr marL="0" indent="0">
              <a:spcBef>
                <a:spcPts val="0"/>
              </a:spcBef>
              <a:buSzTx/>
              <a:buNone/>
              <a:defRPr sz="2400" b="1" cap="all">
                <a:solidFill>
                  <a:srgbClr val="5C89A5"/>
                </a:solidFill>
              </a:defRPr>
            </a:lvl3pPr>
            <a:lvl4pPr marL="0" indent="0">
              <a:spcBef>
                <a:spcPts val="0"/>
              </a:spcBef>
              <a:buSzTx/>
              <a:buNone/>
              <a:defRPr sz="2400" b="1" cap="all">
                <a:solidFill>
                  <a:srgbClr val="5C89A5"/>
                </a:solidFill>
              </a:defRPr>
            </a:lvl4pPr>
            <a:lvl5pPr marL="0" indent="0">
              <a:spcBef>
                <a:spcPts val="0"/>
              </a:spcBef>
              <a:buSzTx/>
              <a:buNone/>
              <a:defRPr sz="2400" b="1" cap="all">
                <a:solidFill>
                  <a:srgbClr val="5C89A5"/>
                </a:solidFill>
              </a:defRPr>
            </a:lvl5pPr>
          </a:lstStyle>
          <a:p>
            <a:r>
              <a:t>Body Level One</a:t>
            </a:r>
          </a:p>
          <a:p>
            <a:pPr lvl="1"/>
            <a:r>
              <a:t>Body Level Two</a:t>
            </a:r>
          </a:p>
          <a:p>
            <a:pPr lvl="2"/>
            <a:r>
              <a:t>Body Level Three</a:t>
            </a:r>
          </a:p>
          <a:p>
            <a:pPr lvl="3"/>
            <a:r>
              <a:t>Body Level Four</a:t>
            </a:r>
          </a:p>
          <a:p>
            <a:pPr lvl="4"/>
            <a:r>
              <a:t>Body Level Five</a:t>
            </a:r>
          </a:p>
        </p:txBody>
      </p:sp>
      <p:sp>
        <p:nvSpPr>
          <p:cNvPr id="12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Photo - 2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28"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29" name="Image"/>
          <p:cNvSpPr>
            <a:spLocks noGrp="1"/>
          </p:cNvSpPr>
          <p:nvPr>
            <p:ph type="pic" idx="21"/>
          </p:nvPr>
        </p:nvSpPr>
        <p:spPr>
          <a:xfrm>
            <a:off x="-2514600" y="368300"/>
            <a:ext cx="11849100" cy="7899400"/>
          </a:xfrm>
          <a:prstGeom prst="rect">
            <a:avLst/>
          </a:prstGeom>
        </p:spPr>
        <p:txBody>
          <a:bodyPr lIns="91439" tIns="45719" rIns="91439" bIns="45719" anchor="t"/>
          <a:lstStyle/>
          <a:p>
            <a:endParaRPr/>
          </a:p>
        </p:txBody>
      </p:sp>
      <p:sp>
        <p:nvSpPr>
          <p:cNvPr id="130" name="Image"/>
          <p:cNvSpPr>
            <a:spLocks noGrp="1"/>
          </p:cNvSpPr>
          <p:nvPr>
            <p:ph type="pic" idx="22"/>
          </p:nvPr>
        </p:nvSpPr>
        <p:spPr>
          <a:xfrm>
            <a:off x="6540500" y="-254000"/>
            <a:ext cx="6096000" cy="9144000"/>
          </a:xfrm>
          <a:prstGeom prst="rect">
            <a:avLst/>
          </a:prstGeom>
        </p:spPr>
        <p:txBody>
          <a:bodyPr lIns="91439" tIns="45719" rIns="91439" bIns="45719" anchor="t"/>
          <a:lstStyle/>
          <a:p>
            <a:endParaRPr/>
          </a:p>
        </p:txBody>
      </p:sp>
      <p:sp>
        <p:nvSpPr>
          <p:cNvPr id="131"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32"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3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 3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40"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41" name="Image"/>
          <p:cNvSpPr>
            <a:spLocks noGrp="1"/>
          </p:cNvSpPr>
          <p:nvPr>
            <p:ph type="pic" sz="quarter" idx="21"/>
          </p:nvPr>
        </p:nvSpPr>
        <p:spPr>
          <a:xfrm>
            <a:off x="8597900" y="3289300"/>
            <a:ext cx="4038600" cy="6057901"/>
          </a:xfrm>
          <a:prstGeom prst="rect">
            <a:avLst/>
          </a:prstGeom>
        </p:spPr>
        <p:txBody>
          <a:bodyPr lIns="91439" tIns="45719" rIns="91439" bIns="45719" anchor="t"/>
          <a:lstStyle/>
          <a:p>
            <a:endParaRPr/>
          </a:p>
        </p:txBody>
      </p:sp>
      <p:sp>
        <p:nvSpPr>
          <p:cNvPr id="142" name="Image"/>
          <p:cNvSpPr>
            <a:spLocks noGrp="1"/>
          </p:cNvSpPr>
          <p:nvPr>
            <p:ph type="pic" idx="22"/>
          </p:nvPr>
        </p:nvSpPr>
        <p:spPr>
          <a:xfrm>
            <a:off x="-1485900" y="368300"/>
            <a:ext cx="11849100" cy="7899400"/>
          </a:xfrm>
          <a:prstGeom prst="rect">
            <a:avLst/>
          </a:prstGeom>
        </p:spPr>
        <p:txBody>
          <a:bodyPr lIns="91439" tIns="45719" rIns="91439" bIns="45719" anchor="t"/>
          <a:lstStyle/>
          <a:p>
            <a:endParaRPr/>
          </a:p>
        </p:txBody>
      </p:sp>
      <p:sp>
        <p:nvSpPr>
          <p:cNvPr id="143" name="Image"/>
          <p:cNvSpPr>
            <a:spLocks noGrp="1"/>
          </p:cNvSpPr>
          <p:nvPr>
            <p:ph type="pic" sz="quarter" idx="23"/>
          </p:nvPr>
        </p:nvSpPr>
        <p:spPr>
          <a:xfrm>
            <a:off x="8597900" y="-698500"/>
            <a:ext cx="4038600" cy="6057901"/>
          </a:xfrm>
          <a:prstGeom prst="rect">
            <a:avLst/>
          </a:prstGeom>
        </p:spPr>
        <p:txBody>
          <a:bodyPr lIns="91439" tIns="45719" rIns="91439" bIns="45719" anchor="t"/>
          <a:lstStyle/>
          <a:p>
            <a:endParaRPr/>
          </a:p>
        </p:txBody>
      </p:sp>
      <p:sp>
        <p:nvSpPr>
          <p:cNvPr id="144"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45"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4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Photo - 4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53"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54" name="Image"/>
          <p:cNvSpPr>
            <a:spLocks noGrp="1"/>
          </p:cNvSpPr>
          <p:nvPr>
            <p:ph type="pic" idx="21"/>
          </p:nvPr>
        </p:nvSpPr>
        <p:spPr>
          <a:xfrm>
            <a:off x="-1485900" y="368300"/>
            <a:ext cx="11849100" cy="7899400"/>
          </a:xfrm>
          <a:prstGeom prst="rect">
            <a:avLst/>
          </a:prstGeom>
        </p:spPr>
        <p:txBody>
          <a:bodyPr lIns="91439" tIns="45719" rIns="91439" bIns="45719" anchor="t"/>
          <a:lstStyle/>
          <a:p>
            <a:endParaRPr/>
          </a:p>
        </p:txBody>
      </p:sp>
      <p:sp>
        <p:nvSpPr>
          <p:cNvPr id="155" name="Image"/>
          <p:cNvSpPr>
            <a:spLocks noGrp="1"/>
          </p:cNvSpPr>
          <p:nvPr>
            <p:ph type="pic" sz="quarter" idx="22"/>
          </p:nvPr>
        </p:nvSpPr>
        <p:spPr>
          <a:xfrm>
            <a:off x="8597900" y="3949700"/>
            <a:ext cx="4038600" cy="6057900"/>
          </a:xfrm>
          <a:prstGeom prst="rect">
            <a:avLst/>
          </a:prstGeom>
        </p:spPr>
        <p:txBody>
          <a:bodyPr lIns="91439" tIns="45719" rIns="91439" bIns="45719" anchor="t"/>
          <a:lstStyle/>
          <a:p>
            <a:endParaRPr/>
          </a:p>
        </p:txBody>
      </p:sp>
      <p:sp>
        <p:nvSpPr>
          <p:cNvPr id="156" name="Image"/>
          <p:cNvSpPr>
            <a:spLocks noGrp="1"/>
          </p:cNvSpPr>
          <p:nvPr>
            <p:ph type="pic" sz="quarter" idx="23"/>
          </p:nvPr>
        </p:nvSpPr>
        <p:spPr>
          <a:xfrm>
            <a:off x="8597900" y="-1371600"/>
            <a:ext cx="4038600" cy="6057901"/>
          </a:xfrm>
          <a:prstGeom prst="rect">
            <a:avLst/>
          </a:prstGeom>
        </p:spPr>
        <p:txBody>
          <a:bodyPr lIns="91439" tIns="45719" rIns="91439" bIns="45719" anchor="t"/>
          <a:lstStyle/>
          <a:p>
            <a:endParaRPr/>
          </a:p>
        </p:txBody>
      </p:sp>
      <p:sp>
        <p:nvSpPr>
          <p:cNvPr id="157" name="Image"/>
          <p:cNvSpPr>
            <a:spLocks noGrp="1"/>
          </p:cNvSpPr>
          <p:nvPr>
            <p:ph type="pic" sz="quarter" idx="24"/>
          </p:nvPr>
        </p:nvSpPr>
        <p:spPr>
          <a:xfrm>
            <a:off x="8597900" y="1295400"/>
            <a:ext cx="4038600" cy="6057901"/>
          </a:xfrm>
          <a:prstGeom prst="rect">
            <a:avLst/>
          </a:prstGeom>
        </p:spPr>
        <p:txBody>
          <a:bodyPr lIns="91439" tIns="45719" rIns="91439" bIns="45719" anchor="t"/>
          <a:lstStyle/>
          <a:p>
            <a:endParaRPr/>
          </a:p>
        </p:txBody>
      </p:sp>
      <p:sp>
        <p:nvSpPr>
          <p:cNvPr id="158"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59"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6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Photo - 6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67"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68" name="Image"/>
          <p:cNvSpPr>
            <a:spLocks noGrp="1"/>
          </p:cNvSpPr>
          <p:nvPr>
            <p:ph type="pic" sz="half" idx="21"/>
          </p:nvPr>
        </p:nvSpPr>
        <p:spPr>
          <a:xfrm>
            <a:off x="596900" y="3733800"/>
            <a:ext cx="7924800" cy="5283200"/>
          </a:xfrm>
          <a:prstGeom prst="rect">
            <a:avLst/>
          </a:prstGeom>
        </p:spPr>
        <p:txBody>
          <a:bodyPr lIns="91439" tIns="45719" rIns="91439" bIns="45719" anchor="t"/>
          <a:lstStyle/>
          <a:p>
            <a:endParaRPr/>
          </a:p>
        </p:txBody>
      </p:sp>
      <p:sp>
        <p:nvSpPr>
          <p:cNvPr id="169" name="Image"/>
          <p:cNvSpPr>
            <a:spLocks noGrp="1"/>
          </p:cNvSpPr>
          <p:nvPr>
            <p:ph type="pic" sz="quarter" idx="22"/>
          </p:nvPr>
        </p:nvSpPr>
        <p:spPr>
          <a:xfrm>
            <a:off x="4483100" y="-698500"/>
            <a:ext cx="4038600" cy="6057901"/>
          </a:xfrm>
          <a:prstGeom prst="rect">
            <a:avLst/>
          </a:prstGeom>
        </p:spPr>
        <p:txBody>
          <a:bodyPr lIns="91439" tIns="45719" rIns="91439" bIns="45719" anchor="t"/>
          <a:lstStyle/>
          <a:p>
            <a:endParaRPr/>
          </a:p>
        </p:txBody>
      </p:sp>
      <p:sp>
        <p:nvSpPr>
          <p:cNvPr id="170" name="Image"/>
          <p:cNvSpPr>
            <a:spLocks noGrp="1"/>
          </p:cNvSpPr>
          <p:nvPr>
            <p:ph type="pic" sz="quarter" idx="23"/>
          </p:nvPr>
        </p:nvSpPr>
        <p:spPr>
          <a:xfrm>
            <a:off x="368300" y="3289300"/>
            <a:ext cx="4038600" cy="6057900"/>
          </a:xfrm>
          <a:prstGeom prst="rect">
            <a:avLst/>
          </a:prstGeom>
        </p:spPr>
        <p:txBody>
          <a:bodyPr lIns="91439" tIns="45719" rIns="91439" bIns="45719" anchor="t"/>
          <a:lstStyle/>
          <a:p>
            <a:endParaRPr/>
          </a:p>
        </p:txBody>
      </p:sp>
      <p:sp>
        <p:nvSpPr>
          <p:cNvPr id="171" name="Image"/>
          <p:cNvSpPr>
            <a:spLocks noGrp="1"/>
          </p:cNvSpPr>
          <p:nvPr>
            <p:ph type="pic" sz="quarter" idx="24"/>
          </p:nvPr>
        </p:nvSpPr>
        <p:spPr>
          <a:xfrm>
            <a:off x="-546100" y="368300"/>
            <a:ext cx="5867400" cy="3911600"/>
          </a:xfrm>
          <a:prstGeom prst="rect">
            <a:avLst/>
          </a:prstGeom>
        </p:spPr>
        <p:txBody>
          <a:bodyPr lIns="91439" tIns="45719" rIns="91439" bIns="45719" anchor="t"/>
          <a:lstStyle/>
          <a:p>
            <a:endParaRPr/>
          </a:p>
        </p:txBody>
      </p:sp>
      <p:sp>
        <p:nvSpPr>
          <p:cNvPr id="172" name="Image"/>
          <p:cNvSpPr>
            <a:spLocks noGrp="1"/>
          </p:cNvSpPr>
          <p:nvPr>
            <p:ph type="pic" sz="quarter" idx="25"/>
          </p:nvPr>
        </p:nvSpPr>
        <p:spPr>
          <a:xfrm>
            <a:off x="8597900" y="3289300"/>
            <a:ext cx="4038600" cy="6057901"/>
          </a:xfrm>
          <a:prstGeom prst="rect">
            <a:avLst/>
          </a:prstGeom>
        </p:spPr>
        <p:txBody>
          <a:bodyPr lIns="91439" tIns="45719" rIns="91439" bIns="45719" anchor="t"/>
          <a:lstStyle/>
          <a:p>
            <a:endParaRPr/>
          </a:p>
        </p:txBody>
      </p:sp>
      <p:sp>
        <p:nvSpPr>
          <p:cNvPr id="173" name="Image"/>
          <p:cNvSpPr>
            <a:spLocks noGrp="1"/>
          </p:cNvSpPr>
          <p:nvPr>
            <p:ph type="pic" sz="quarter" idx="26"/>
          </p:nvPr>
        </p:nvSpPr>
        <p:spPr>
          <a:xfrm>
            <a:off x="8597900" y="-711200"/>
            <a:ext cx="4038600" cy="6057900"/>
          </a:xfrm>
          <a:prstGeom prst="rect">
            <a:avLst/>
          </a:prstGeom>
        </p:spPr>
        <p:txBody>
          <a:bodyPr lIns="91439" tIns="45719" rIns="91439" bIns="45719" anchor="t"/>
          <a:lstStyle/>
          <a:p>
            <a:endParaRPr/>
          </a:p>
        </p:txBody>
      </p:sp>
      <p:sp>
        <p:nvSpPr>
          <p:cNvPr id="174"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75"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83"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184"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185"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193" name="Image"/>
          <p:cNvSpPr>
            <a:spLocks noGrp="1"/>
          </p:cNvSpPr>
          <p:nvPr>
            <p:ph type="pic" sz="half" idx="21"/>
          </p:nvPr>
        </p:nvSpPr>
        <p:spPr>
          <a:xfrm>
            <a:off x="7670800" y="2413000"/>
            <a:ext cx="4292600" cy="6438900"/>
          </a:xfrm>
          <a:prstGeom prst="rect">
            <a:avLst/>
          </a:prstGeom>
          <a:ln w="9525">
            <a:round/>
          </a:ln>
        </p:spPr>
        <p:txBody>
          <a:bodyPr lIns="91439" tIns="45719" rIns="91439" bIns="45719" anchor="t"/>
          <a:lstStyle/>
          <a:p>
            <a:endParaRPr/>
          </a:p>
        </p:txBody>
      </p:sp>
      <p:sp>
        <p:nvSpPr>
          <p:cNvPr id="194" name="Title Text"/>
          <p:cNvSpPr txBox="1">
            <a:spLocks noGrp="1"/>
          </p:cNvSpPr>
          <p:nvPr>
            <p:ph type="title"/>
          </p:nvPr>
        </p:nvSpPr>
        <p:spPr>
          <a:prstGeom prst="rect">
            <a:avLst/>
          </a:prstGeom>
        </p:spPr>
        <p:txBody>
          <a:bodyPr/>
          <a:lstStyle/>
          <a:p>
            <a:r>
              <a:t>Title Text</a:t>
            </a:r>
          </a:p>
        </p:txBody>
      </p:sp>
      <p:sp>
        <p:nvSpPr>
          <p:cNvPr id="195" name="Body Level One…"/>
          <p:cNvSpPr txBox="1">
            <a:spLocks noGrp="1"/>
          </p:cNvSpPr>
          <p:nvPr>
            <p:ph type="body" sz="half" idx="1"/>
          </p:nvPr>
        </p:nvSpPr>
        <p:spPr>
          <a:xfrm>
            <a:off x="1041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19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amp; Bullets - Left">
    <p:spTree>
      <p:nvGrpSpPr>
        <p:cNvPr id="1" name=""/>
        <p:cNvGrpSpPr/>
        <p:nvPr/>
      </p:nvGrpSpPr>
      <p:grpSpPr>
        <a:xfrm>
          <a:off x="0" y="0"/>
          <a:ext cx="0" cy="0"/>
          <a:chOff x="0" y="0"/>
          <a:chExt cx="0" cy="0"/>
        </a:xfrm>
      </p:grpSpPr>
      <p:sp>
        <p:nvSpPr>
          <p:cNvPr id="203" name="Title Text"/>
          <p:cNvSpPr txBox="1">
            <a:spLocks noGrp="1"/>
          </p:cNvSpPr>
          <p:nvPr>
            <p:ph type="title"/>
          </p:nvPr>
        </p:nvSpPr>
        <p:spPr>
          <a:prstGeom prst="rect">
            <a:avLst/>
          </a:prstGeom>
        </p:spPr>
        <p:txBody>
          <a:bodyPr/>
          <a:lstStyle/>
          <a:p>
            <a:r>
              <a:t>Title Text</a:t>
            </a:r>
          </a:p>
        </p:txBody>
      </p:sp>
      <p:sp>
        <p:nvSpPr>
          <p:cNvPr id="204" name="Body Level One…"/>
          <p:cNvSpPr txBox="1">
            <a:spLocks noGrp="1"/>
          </p:cNvSpPr>
          <p:nvPr>
            <p:ph type="body" sz="half" idx="1"/>
          </p:nvPr>
        </p:nvSpPr>
        <p:spPr>
          <a:xfrm>
            <a:off x="1041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0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Title &amp; Bullets - Right">
    <p:spTree>
      <p:nvGrpSpPr>
        <p:cNvPr id="1" name=""/>
        <p:cNvGrpSpPr/>
        <p:nvPr/>
      </p:nvGrpSpPr>
      <p:grpSpPr>
        <a:xfrm>
          <a:off x="0" y="0"/>
          <a:ext cx="0" cy="0"/>
          <a:chOff x="0" y="0"/>
          <a:chExt cx="0" cy="0"/>
        </a:xfrm>
      </p:grpSpPr>
      <p:sp>
        <p:nvSpPr>
          <p:cNvPr id="212" name="Title Text"/>
          <p:cNvSpPr txBox="1">
            <a:spLocks noGrp="1"/>
          </p:cNvSpPr>
          <p:nvPr>
            <p:ph type="title"/>
          </p:nvPr>
        </p:nvSpPr>
        <p:spPr>
          <a:prstGeom prst="rect">
            <a:avLst/>
          </a:prstGeom>
        </p:spPr>
        <p:txBody>
          <a:bodyPr/>
          <a:lstStyle/>
          <a:p>
            <a:r>
              <a:t>Title Text</a:t>
            </a:r>
          </a:p>
        </p:txBody>
      </p:sp>
      <p:sp>
        <p:nvSpPr>
          <p:cNvPr id="213" name="Body Level One…"/>
          <p:cNvSpPr txBox="1">
            <a:spLocks noGrp="1"/>
          </p:cNvSpPr>
          <p:nvPr>
            <p:ph type="body" sz="half" idx="1"/>
          </p:nvPr>
        </p:nvSpPr>
        <p:spPr>
          <a:xfrm>
            <a:off x="6629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1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21" name="Title Text"/>
          <p:cNvSpPr txBox="1">
            <a:spLocks noGrp="1"/>
          </p:cNvSpPr>
          <p:nvPr>
            <p:ph type="title"/>
          </p:nvPr>
        </p:nvSpPr>
        <p:spPr>
          <a:prstGeom prst="rect">
            <a:avLst/>
          </a:prstGeom>
        </p:spPr>
        <p:txBody>
          <a:bodyPr/>
          <a:lstStyle/>
          <a:p>
            <a:r>
              <a:t>Title Text</a:t>
            </a:r>
          </a:p>
        </p:txBody>
      </p:sp>
      <p:sp>
        <p:nvSpPr>
          <p:cNvPr id="22" name="Body Level One…"/>
          <p:cNvSpPr txBox="1">
            <a:spLocks noGrp="1"/>
          </p:cNvSpPr>
          <p:nvPr>
            <p:ph type="body" idx="1"/>
          </p:nvPr>
        </p:nvSpPr>
        <p:spPr>
          <a:xfrm>
            <a:off x="1041400" y="2768600"/>
            <a:ext cx="10922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Photo - Vertical copy">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2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2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2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2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Photo - Vertical copy 1">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3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3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3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3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Photo - Vertical copy 2">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4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4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4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4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Photo - Vertical copy 3">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5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5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5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61"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262"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63"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64"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65" name="Slide Number"/>
          <p:cNvSpPr txBox="1">
            <a:spLocks noGrp="1"/>
          </p:cNvSpPr>
          <p:nvPr>
            <p:ph type="sldNum" sz="quarter" idx="2"/>
          </p:nvPr>
        </p:nvSpPr>
        <p:spPr>
          <a:xfrm>
            <a:off x="6352716" y="9474200"/>
            <a:ext cx="312068"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x">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7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273" name="Title Text"/>
          <p:cNvSpPr txBox="1">
            <a:spLocks noGrp="1"/>
          </p:cNvSpPr>
          <p:nvPr>
            <p:ph type="title"/>
          </p:nvPr>
        </p:nvSpPr>
        <p:spPr>
          <a:xfrm>
            <a:off x="1422400" y="5245100"/>
            <a:ext cx="10541000" cy="2628900"/>
          </a:xfrm>
          <a:prstGeom prst="rect">
            <a:avLst/>
          </a:prstGeom>
        </p:spPr>
        <p:txBody>
          <a:bodyPr anchor="b"/>
          <a:lstStyle>
            <a:lvl1pPr marL="0">
              <a:lnSpc>
                <a:spcPct val="100000"/>
              </a:lnSpc>
              <a:defRPr sz="7600" b="1">
                <a:solidFill>
                  <a:srgbClr val="DEDDDE"/>
                </a:solidFill>
              </a:defRPr>
            </a:lvl1pPr>
          </a:lstStyle>
          <a:p>
            <a:r>
              <a:t>Title Text</a:t>
            </a:r>
          </a:p>
        </p:txBody>
      </p:sp>
      <p:sp>
        <p:nvSpPr>
          <p:cNvPr id="274" name="Body Level One…"/>
          <p:cNvSpPr txBox="1">
            <a:spLocks noGrp="1"/>
          </p:cNvSpPr>
          <p:nvPr>
            <p:ph type="body" sz="quarter" idx="1"/>
          </p:nvPr>
        </p:nvSpPr>
        <p:spPr>
          <a:xfrm>
            <a:off x="1422400" y="7861300"/>
            <a:ext cx="10541000" cy="1612900"/>
          </a:xfrm>
          <a:prstGeom prst="rect">
            <a:avLst/>
          </a:prstGeom>
        </p:spPr>
        <p:txBody>
          <a:bodyPr anchor="t"/>
          <a:lstStyle>
            <a:lvl1pPr marL="0" indent="0">
              <a:spcBef>
                <a:spcPts val="0"/>
              </a:spcBef>
              <a:buSzTx/>
              <a:buNone/>
              <a:defRPr sz="4600" b="1">
                <a:solidFill>
                  <a:srgbClr val="6696B6"/>
                </a:solidFill>
              </a:defRPr>
            </a:lvl1pPr>
            <a:lvl2pPr marL="0" indent="0">
              <a:spcBef>
                <a:spcPts val="0"/>
              </a:spcBef>
              <a:buSzTx/>
              <a:buNone/>
              <a:defRPr sz="4600" b="1">
                <a:solidFill>
                  <a:srgbClr val="6696B6"/>
                </a:solidFill>
              </a:defRPr>
            </a:lvl2pPr>
            <a:lvl3pPr marL="0" indent="0">
              <a:spcBef>
                <a:spcPts val="0"/>
              </a:spcBef>
              <a:buSzTx/>
              <a:buNone/>
              <a:defRPr sz="4600" b="1">
                <a:solidFill>
                  <a:srgbClr val="6696B6"/>
                </a:solidFill>
              </a:defRPr>
            </a:lvl3pPr>
            <a:lvl4pPr marL="0" indent="0">
              <a:spcBef>
                <a:spcPts val="0"/>
              </a:spcBef>
              <a:buSzTx/>
              <a:buNone/>
              <a:defRPr sz="4600" b="1">
                <a:solidFill>
                  <a:srgbClr val="6696B6"/>
                </a:solidFill>
              </a:defRPr>
            </a:lvl4pPr>
            <a:lvl5pPr marL="0" indent="0">
              <a:spcBef>
                <a:spcPts val="0"/>
              </a:spcBef>
              <a:buSzTx/>
              <a:buNone/>
              <a:defRPr sz="4600"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75" name="Slide Number"/>
          <p:cNvSpPr txBox="1">
            <a:spLocks noGrp="1"/>
          </p:cNvSpPr>
          <p:nvPr>
            <p:ph type="sldNum" sz="quarter" idx="2"/>
          </p:nvPr>
        </p:nvSpPr>
        <p:spPr>
          <a:xfrm>
            <a:off x="6349972" y="9474200"/>
            <a:ext cx="312069"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x">
  <p:cSld name="Photo - Vertical copy">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8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283"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84"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85"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86" name="Slide Number"/>
          <p:cNvSpPr txBox="1">
            <a:spLocks noGrp="1"/>
          </p:cNvSpPr>
          <p:nvPr>
            <p:ph type="sldNum" sz="quarter" idx="2"/>
          </p:nvPr>
        </p:nvSpPr>
        <p:spPr>
          <a:xfrm>
            <a:off x="6352716" y="9474200"/>
            <a:ext cx="312068"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x">
  <p:cSld name="Title &amp; Bullets">
    <p:bg>
      <p:bgPr>
        <a:solidFill>
          <a:srgbClr val="000000"/>
        </a:solidFill>
        <a:effectLst/>
      </p:bgPr>
    </p:bg>
    <p:spTree>
      <p:nvGrpSpPr>
        <p:cNvPr id="1" name=""/>
        <p:cNvGrpSpPr/>
        <p:nvPr/>
      </p:nvGrpSpPr>
      <p:grpSpPr>
        <a:xfrm>
          <a:off x="0" y="0"/>
          <a:ext cx="0" cy="0"/>
          <a:chOff x="0" y="0"/>
          <a:chExt cx="0" cy="0"/>
        </a:xfrm>
      </p:grpSpPr>
      <p:sp>
        <p:nvSpPr>
          <p:cNvPr id="293" name="Title Text"/>
          <p:cNvSpPr txBox="1">
            <a:spLocks noGrp="1"/>
          </p:cNvSpPr>
          <p:nvPr>
            <p:ph type="title"/>
          </p:nvPr>
        </p:nvSpPr>
        <p:spPr>
          <a:xfrm>
            <a:off x="1270000" y="254000"/>
            <a:ext cx="10464800" cy="2438400"/>
          </a:xfrm>
          <a:prstGeom prst="rect">
            <a:avLst/>
          </a:prstGeom>
        </p:spPr>
        <p:txBody>
          <a:bodyPr/>
          <a:lstStyle>
            <a:lvl1pPr marL="0" algn="ctr">
              <a:lnSpc>
                <a:spcPct val="100000"/>
              </a:lnSpc>
              <a:defRPr sz="8400">
                <a:solidFill>
                  <a:srgbClr val="FFFFFF"/>
                </a:solidFill>
              </a:defRPr>
            </a:lvl1pPr>
          </a:lstStyle>
          <a:p>
            <a:r>
              <a:t>Title Text</a:t>
            </a:r>
          </a:p>
        </p:txBody>
      </p:sp>
      <p:sp>
        <p:nvSpPr>
          <p:cNvPr id="294" name="Body Level One…"/>
          <p:cNvSpPr txBox="1">
            <a:spLocks noGrp="1"/>
          </p:cNvSpPr>
          <p:nvPr>
            <p:ph type="body" idx="1"/>
          </p:nvPr>
        </p:nvSpPr>
        <p:spPr>
          <a:xfrm>
            <a:off x="1270000" y="2768600"/>
            <a:ext cx="10464800" cy="5715000"/>
          </a:xfrm>
          <a:prstGeom prst="rect">
            <a:avLst/>
          </a:prstGeom>
        </p:spPr>
        <p:txBody>
          <a:bodyPr/>
          <a:lstStyle>
            <a:lvl1pPr marL="889000" indent="-571500">
              <a:spcBef>
                <a:spcPts val="2400"/>
              </a:spcBef>
              <a:buSzPct val="171000"/>
              <a:buChar char="•"/>
              <a:defRPr sz="4200">
                <a:solidFill>
                  <a:srgbClr val="FFFFFF"/>
                </a:solidFill>
              </a:defRPr>
            </a:lvl1pPr>
            <a:lvl2pPr marL="1333500" indent="-571500">
              <a:spcBef>
                <a:spcPts val="2400"/>
              </a:spcBef>
              <a:buSzPct val="171000"/>
              <a:buChar char="•"/>
              <a:defRPr sz="4200">
                <a:solidFill>
                  <a:srgbClr val="FFFFFF"/>
                </a:solidFill>
              </a:defRPr>
            </a:lvl2pPr>
            <a:lvl3pPr marL="1778000" indent="-571500">
              <a:spcBef>
                <a:spcPts val="2400"/>
              </a:spcBef>
              <a:buSzPct val="171000"/>
              <a:buChar char="•"/>
              <a:defRPr sz="4200">
                <a:solidFill>
                  <a:srgbClr val="FFFFFF"/>
                </a:solidFill>
              </a:defRPr>
            </a:lvl3pPr>
            <a:lvl4pPr marL="2222500" indent="-571500">
              <a:spcBef>
                <a:spcPts val="2400"/>
              </a:spcBef>
              <a:buSzPct val="171000"/>
              <a:buChar char="•"/>
              <a:defRPr sz="4200">
                <a:solidFill>
                  <a:srgbClr val="FFFFFF"/>
                </a:solidFill>
              </a:defRPr>
            </a:lvl4pPr>
            <a:lvl5pPr marL="2667000" indent="-571500">
              <a:spcBef>
                <a:spcPts val="2400"/>
              </a:spcBef>
              <a:buSzPct val="171000"/>
              <a:buChar char="•"/>
              <a:defRPr sz="42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295" name="Slide Number"/>
          <p:cNvSpPr txBox="1">
            <a:spLocks noGrp="1"/>
          </p:cNvSpPr>
          <p:nvPr>
            <p:ph type="sldNum" sz="quarter" idx="2"/>
          </p:nvPr>
        </p:nvSpPr>
        <p:spPr>
          <a:xfrm>
            <a:off x="6311763" y="9265778"/>
            <a:ext cx="368574" cy="360822"/>
          </a:xfrm>
          <a:prstGeom prst="rect">
            <a:avLst/>
          </a:prstGeom>
        </p:spPr>
        <p:txBody>
          <a:bodyPr anchor="b"/>
          <a:lstStyle>
            <a:lvl1pPr>
              <a:defRPr sz="1800">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02" name="Image"/>
          <p:cNvSpPr>
            <a:spLocks noGrp="1"/>
          </p:cNvSpPr>
          <p:nvPr>
            <p:ph type="pic" sz="half" idx="21"/>
          </p:nvPr>
        </p:nvSpPr>
        <p:spPr>
          <a:xfrm>
            <a:off x="7251968" y="1864392"/>
            <a:ext cx="5905501" cy="5880688"/>
          </a:xfrm>
          <a:prstGeom prst="rect">
            <a:avLst/>
          </a:prstGeom>
          <a:ln w="9525">
            <a:round/>
          </a:ln>
        </p:spPr>
        <p:txBody>
          <a:bodyPr lIns="91439" tIns="45719" rIns="91439" bIns="45719" anchor="t"/>
          <a:lstStyle/>
          <a:p>
            <a:endParaRPr/>
          </a:p>
        </p:txBody>
      </p:sp>
      <p:sp>
        <p:nvSpPr>
          <p:cNvPr id="303" name="Title Text"/>
          <p:cNvSpPr txBox="1">
            <a:spLocks noGrp="1"/>
          </p:cNvSpPr>
          <p:nvPr>
            <p:ph type="title"/>
          </p:nvPr>
        </p:nvSpPr>
        <p:spPr>
          <a:xfrm>
            <a:off x="635000" y="1409700"/>
            <a:ext cx="5867400" cy="3302000"/>
          </a:xfrm>
          <a:prstGeom prst="rect">
            <a:avLst/>
          </a:prstGeom>
          <a:effectLst>
            <a:outerShdw blurRad="12700" dist="12700" dir="5400000" rotWithShape="0">
              <a:srgbClr val="424242"/>
            </a:outerShdw>
          </a:effectLst>
        </p:spPr>
        <p:txBody>
          <a:bodyPr anchor="b"/>
          <a:lstStyle>
            <a:lvl1pPr marL="0" algn="ctr">
              <a:lnSpc>
                <a:spcPct val="100000"/>
              </a:lnSpc>
              <a:defRPr sz="7000" spc="-92">
                <a:solidFill>
                  <a:srgbClr val="E5E5E5"/>
                </a:solidFill>
              </a:defRPr>
            </a:lvl1pPr>
          </a:lstStyle>
          <a:p>
            <a:r>
              <a:t>Title Text</a:t>
            </a:r>
          </a:p>
        </p:txBody>
      </p:sp>
      <p:sp>
        <p:nvSpPr>
          <p:cNvPr id="304" name="Body Level One…"/>
          <p:cNvSpPr txBox="1">
            <a:spLocks noGrp="1"/>
          </p:cNvSpPr>
          <p:nvPr>
            <p:ph type="body" sz="quarter" idx="1"/>
          </p:nvPr>
        </p:nvSpPr>
        <p:spPr>
          <a:xfrm>
            <a:off x="635000" y="4787900"/>
            <a:ext cx="5867400" cy="3302000"/>
          </a:xfrm>
          <a:prstGeom prst="rect">
            <a:avLst/>
          </a:prstGeom>
          <a:effectLst>
            <a:outerShdw blurRad="12700" dist="12700" dir="5400000" rotWithShape="0">
              <a:srgbClr val="424242"/>
            </a:outerShdw>
          </a:effectLst>
        </p:spPr>
        <p:txBody>
          <a:bodyPr anchor="t"/>
          <a:lstStyle>
            <a:lvl1pPr marL="0" indent="0" algn="ctr">
              <a:spcBef>
                <a:spcPts val="0"/>
              </a:spcBef>
              <a:buSzTx/>
              <a:buNone/>
              <a:defRPr spc="-47">
                <a:solidFill>
                  <a:srgbClr val="CBCBCB"/>
                </a:solidFill>
              </a:defRPr>
            </a:lvl1pPr>
            <a:lvl2pPr marL="0" indent="0" algn="ctr">
              <a:spcBef>
                <a:spcPts val="0"/>
              </a:spcBef>
              <a:buSzTx/>
              <a:buNone/>
              <a:defRPr spc="-47">
                <a:solidFill>
                  <a:srgbClr val="CBCBCB"/>
                </a:solidFill>
              </a:defRPr>
            </a:lvl2pPr>
            <a:lvl3pPr marL="0" indent="0" algn="ctr">
              <a:spcBef>
                <a:spcPts val="0"/>
              </a:spcBef>
              <a:buSzTx/>
              <a:buNone/>
              <a:defRPr spc="-47">
                <a:solidFill>
                  <a:srgbClr val="CBCBCB"/>
                </a:solidFill>
              </a:defRPr>
            </a:lvl3pPr>
            <a:lvl4pPr marL="0" indent="0" algn="ctr">
              <a:spcBef>
                <a:spcPts val="0"/>
              </a:spcBef>
              <a:buSzTx/>
              <a:buNone/>
              <a:defRPr spc="-47">
                <a:solidFill>
                  <a:srgbClr val="CBCBCB"/>
                </a:solidFill>
              </a:defRPr>
            </a:lvl4pPr>
            <a:lvl5pPr marL="0" indent="0" algn="ctr">
              <a:spcBef>
                <a:spcPts val="0"/>
              </a:spcBef>
              <a:buSzTx/>
              <a:buNone/>
              <a:defRPr spc="-47">
                <a:solidFill>
                  <a:srgbClr val="CBCBCB"/>
                </a:solidFill>
              </a:defRPr>
            </a:lvl5pPr>
          </a:lstStyle>
          <a:p>
            <a:r>
              <a:t>Body Level One</a:t>
            </a:r>
          </a:p>
          <a:p>
            <a:pPr lvl="1"/>
            <a:r>
              <a:t>Body Level Two</a:t>
            </a:r>
          </a:p>
          <a:p>
            <a:pPr lvl="2"/>
            <a:r>
              <a:t>Body Level Three</a:t>
            </a:r>
          </a:p>
          <a:p>
            <a:pPr lvl="3"/>
            <a:r>
              <a:t>Body Level Four</a:t>
            </a:r>
          </a:p>
          <a:p>
            <a:pPr lvl="4"/>
            <a:r>
              <a:t>Body Level Five</a:t>
            </a:r>
          </a:p>
        </p:txBody>
      </p:sp>
      <p:sp>
        <p:nvSpPr>
          <p:cNvPr id="305" name="Slide Number"/>
          <p:cNvSpPr txBox="1">
            <a:spLocks noGrp="1"/>
          </p:cNvSpPr>
          <p:nvPr>
            <p:ph type="sldNum" sz="quarter" idx="2"/>
          </p:nvPr>
        </p:nvSpPr>
        <p:spPr>
          <a:xfrm>
            <a:off x="6313245" y="9220200"/>
            <a:ext cx="362538" cy="360822"/>
          </a:xfrm>
          <a:prstGeom prst="rect">
            <a:avLst/>
          </a:prstGeom>
          <a:effectLst>
            <a:outerShdw blurRad="12700" dist="12700" dir="5400000" rotWithShape="0">
              <a:srgbClr val="424242"/>
            </a:outerShdw>
          </a:effectLst>
        </p:spPr>
        <p:txBody>
          <a:bodyPr/>
          <a:lstStyle>
            <a:lvl1pPr>
              <a:defRPr sz="1800" spc="-23">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12" name="Rectangle"/>
          <p:cNvSpPr/>
          <p:nvPr/>
        </p:nvSpPr>
        <p:spPr>
          <a:xfrm>
            <a:off x="283842" y="279400"/>
            <a:ext cx="12446003"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313" name="Image"/>
          <p:cNvSpPr>
            <a:spLocks noGrp="1"/>
          </p:cNvSpPr>
          <p:nvPr>
            <p:ph type="pic" sz="half" idx="21"/>
          </p:nvPr>
        </p:nvSpPr>
        <p:spPr>
          <a:xfrm>
            <a:off x="7670800" y="1663700"/>
            <a:ext cx="4292600" cy="6438900"/>
          </a:xfrm>
          <a:prstGeom prst="rect">
            <a:avLst/>
          </a:prstGeom>
        </p:spPr>
        <p:txBody>
          <a:bodyPr lIns="91439" tIns="45719" rIns="91439" bIns="45719" anchor="t"/>
          <a:lstStyle/>
          <a:p>
            <a:endParaRPr/>
          </a:p>
        </p:txBody>
      </p:sp>
      <p:sp>
        <p:nvSpPr>
          <p:cNvPr id="314" name="Title Text"/>
          <p:cNvSpPr txBox="1">
            <a:spLocks noGrp="1"/>
          </p:cNvSpPr>
          <p:nvPr>
            <p:ph type="title"/>
          </p:nvPr>
        </p:nvSpPr>
        <p:spPr>
          <a:xfrm>
            <a:off x="1041400" y="2019300"/>
            <a:ext cx="5334000" cy="2870200"/>
          </a:xfrm>
          <a:prstGeom prst="rect">
            <a:avLst/>
          </a:prstGeom>
        </p:spPr>
        <p:txBody>
          <a:bodyPr anchor="b">
            <a:normAutofit/>
          </a:bodyPr>
          <a:lstStyle>
            <a:lvl1pPr marL="0">
              <a:defRPr>
                <a:solidFill>
                  <a:srgbClr val="DEDDDE"/>
                </a:solidFill>
              </a:defRPr>
            </a:lvl1pPr>
          </a:lstStyle>
          <a:p>
            <a:r>
              <a:t>Title Text</a:t>
            </a:r>
          </a:p>
        </p:txBody>
      </p:sp>
      <p:sp>
        <p:nvSpPr>
          <p:cNvPr id="315" name="Body Level One…"/>
          <p:cNvSpPr txBox="1">
            <a:spLocks noGrp="1"/>
          </p:cNvSpPr>
          <p:nvPr>
            <p:ph type="body" sz="quarter" idx="1"/>
          </p:nvPr>
        </p:nvSpPr>
        <p:spPr>
          <a:xfrm>
            <a:off x="1041400" y="4876800"/>
            <a:ext cx="5334000" cy="2857500"/>
          </a:xfrm>
          <a:prstGeom prst="rect">
            <a:avLst/>
          </a:prstGeom>
        </p:spPr>
        <p:txBody>
          <a:bodyPr anchor="t">
            <a:normAutofit/>
          </a:bodyPr>
          <a:lstStyle>
            <a:lvl1pPr marL="0" indent="0">
              <a:lnSpc>
                <a:spcPct val="110000"/>
              </a:lnSpc>
              <a:spcBef>
                <a:spcPts val="0"/>
              </a:spcBef>
              <a:buSzTx/>
              <a:buNone/>
              <a:defRPr>
                <a:solidFill>
                  <a:srgbClr val="6696B6"/>
                </a:solidFill>
              </a:defRPr>
            </a:lvl1pPr>
            <a:lvl2pPr marL="0" indent="0">
              <a:lnSpc>
                <a:spcPct val="110000"/>
              </a:lnSpc>
              <a:spcBef>
                <a:spcPts val="0"/>
              </a:spcBef>
              <a:buSzTx/>
              <a:buNone/>
              <a:defRPr>
                <a:solidFill>
                  <a:srgbClr val="6696B6"/>
                </a:solidFill>
              </a:defRPr>
            </a:lvl2pPr>
            <a:lvl3pPr marL="0" indent="0">
              <a:lnSpc>
                <a:spcPct val="110000"/>
              </a:lnSpc>
              <a:spcBef>
                <a:spcPts val="0"/>
              </a:spcBef>
              <a:buSzTx/>
              <a:buNone/>
              <a:defRPr>
                <a:solidFill>
                  <a:srgbClr val="6696B6"/>
                </a:solidFill>
              </a:defRPr>
            </a:lvl3pPr>
            <a:lvl4pPr marL="0" indent="0">
              <a:lnSpc>
                <a:spcPct val="110000"/>
              </a:lnSpc>
              <a:spcBef>
                <a:spcPts val="0"/>
              </a:spcBef>
              <a:buSzTx/>
              <a:buNone/>
              <a:defRPr>
                <a:solidFill>
                  <a:srgbClr val="6696B6"/>
                </a:solidFill>
              </a:defRPr>
            </a:lvl4pPr>
            <a:lvl5pPr marL="0" indent="0">
              <a:lnSpc>
                <a:spcPct val="110000"/>
              </a:lnSpc>
              <a:spcBef>
                <a:spcPts val="0"/>
              </a:spcBef>
              <a:buSzTx/>
              <a:buNone/>
              <a:defRPr>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316" name="Slide Number"/>
          <p:cNvSpPr txBox="1">
            <a:spLocks noGrp="1"/>
          </p:cNvSpPr>
          <p:nvPr>
            <p:ph type="sldNum" sz="quarter" idx="2"/>
          </p:nvPr>
        </p:nvSpPr>
        <p:spPr>
          <a:xfrm>
            <a:off x="6352716" y="9474200"/>
            <a:ext cx="312068"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Bullets - 2 Column">
    <p:spTree>
      <p:nvGrpSpPr>
        <p:cNvPr id="1" name=""/>
        <p:cNvGrpSpPr/>
        <p:nvPr/>
      </p:nvGrpSpPr>
      <p:grpSpPr>
        <a:xfrm>
          <a:off x="0" y="0"/>
          <a:ext cx="0" cy="0"/>
          <a:chOff x="0" y="0"/>
          <a:chExt cx="0" cy="0"/>
        </a:xfrm>
      </p:grpSpPr>
      <p:sp>
        <p:nvSpPr>
          <p:cNvPr id="30" name="Title Text"/>
          <p:cNvSpPr txBox="1">
            <a:spLocks noGrp="1"/>
          </p:cNvSpPr>
          <p:nvPr>
            <p:ph type="title"/>
          </p:nvPr>
        </p:nvSpPr>
        <p:spPr>
          <a:prstGeom prst="rect">
            <a:avLst/>
          </a:prstGeom>
        </p:spPr>
        <p:txBody>
          <a:bodyPr/>
          <a:lstStyle/>
          <a:p>
            <a:r>
              <a:t>Title Text</a:t>
            </a:r>
          </a:p>
        </p:txBody>
      </p:sp>
      <p:sp>
        <p:nvSpPr>
          <p:cNvPr id="31" name="Body Level One…"/>
          <p:cNvSpPr txBox="1">
            <a:spLocks noGrp="1"/>
          </p:cNvSpPr>
          <p:nvPr>
            <p:ph type="body" idx="1"/>
          </p:nvPr>
        </p:nvSpPr>
        <p:spPr>
          <a:xfrm>
            <a:off x="1041400" y="2768600"/>
            <a:ext cx="10922000" cy="5715000"/>
          </a:xfrm>
          <a:prstGeom prst="rect">
            <a:avLst/>
          </a:prstGeom>
        </p:spPr>
        <p:txBody>
          <a:bodyPr numCol="2" spcCol="546100" anchor="t"/>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3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39" name="Body Level One…"/>
          <p:cNvSpPr txBox="1">
            <a:spLocks noGrp="1"/>
          </p:cNvSpPr>
          <p:nvPr>
            <p:ph type="body" idx="1"/>
          </p:nvPr>
        </p:nvSpPr>
        <p:spPr>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4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4" name="Title Text"/>
          <p:cNvSpPr txBox="1">
            <a:spLocks noGrp="1"/>
          </p:cNvSpPr>
          <p:nvPr>
            <p:ph type="title"/>
          </p:nvPr>
        </p:nvSpPr>
        <p:spPr>
          <a:prstGeom prst="rect">
            <a:avLst/>
          </a:prstGeom>
        </p:spPr>
        <p:txBody>
          <a:bodyPr/>
          <a:lstStyle/>
          <a:p>
            <a:r>
              <a:t>Title Text</a:t>
            </a:r>
          </a:p>
        </p:txBody>
      </p:sp>
      <p:sp>
        <p:nvSpPr>
          <p:cNvPr id="5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62" name="Title Text"/>
          <p:cNvSpPr txBox="1">
            <a:spLocks noGrp="1"/>
          </p:cNvSpPr>
          <p:nvPr>
            <p:ph type="title"/>
          </p:nvPr>
        </p:nvSpPr>
        <p:spPr>
          <a:xfrm>
            <a:off x="1041400" y="3657600"/>
            <a:ext cx="10922000" cy="2438400"/>
          </a:xfrm>
          <a:prstGeom prst="rect">
            <a:avLst/>
          </a:prstGeom>
        </p:spPr>
        <p:txBody>
          <a:bodyPr/>
          <a:lstStyle/>
          <a:p>
            <a:r>
              <a:t>Title Text</a:t>
            </a:r>
          </a:p>
        </p:txBody>
      </p:sp>
      <p:sp>
        <p:nvSpPr>
          <p:cNvPr id="6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Title - Center Alt">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70" name="Title Text"/>
          <p:cNvSpPr txBox="1">
            <a:spLocks noGrp="1"/>
          </p:cNvSpPr>
          <p:nvPr>
            <p:ph type="title"/>
          </p:nvPr>
        </p:nvSpPr>
        <p:spPr>
          <a:xfrm>
            <a:off x="1422400" y="3568700"/>
            <a:ext cx="10541000" cy="2628900"/>
          </a:xfrm>
          <a:prstGeom prst="rect">
            <a:avLst/>
          </a:prstGeom>
        </p:spPr>
        <p:txBody>
          <a:bodyPr/>
          <a:lstStyle>
            <a:lvl1pPr marL="0">
              <a:lnSpc>
                <a:spcPct val="100000"/>
              </a:lnSpc>
              <a:defRPr sz="7600" b="1">
                <a:solidFill>
                  <a:srgbClr val="DEDDDE"/>
                </a:solidFill>
              </a:defRPr>
            </a:lvl1pPr>
          </a:lstStyle>
          <a:p>
            <a:r>
              <a:t>Title Text</a:t>
            </a:r>
          </a:p>
        </p:txBody>
      </p:sp>
      <p:sp>
        <p:nvSpPr>
          <p:cNvPr id="71" name="Slide Number"/>
          <p:cNvSpPr txBox="1">
            <a:spLocks noGrp="1"/>
          </p:cNvSpPr>
          <p:nvPr>
            <p:ph type="sldNum" sz="quarter" idx="2"/>
          </p:nvPr>
        </p:nvSpPr>
        <p:spPr>
          <a:xfrm>
            <a:off x="6349972" y="9474200"/>
            <a:ext cx="312069"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Horizont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78" name="Line"/>
          <p:cNvSpPr/>
          <p:nvPr/>
        </p:nvSpPr>
        <p:spPr>
          <a:xfrm>
            <a:off x="278468" y="89154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79" name="Line"/>
          <p:cNvSpPr/>
          <p:nvPr/>
        </p:nvSpPr>
        <p:spPr>
          <a:xfrm>
            <a:off x="5256868" y="8902701"/>
            <a:ext cx="1" cy="596899"/>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80" name="Line"/>
          <p:cNvSpPr/>
          <p:nvPr/>
        </p:nvSpPr>
        <p:spPr>
          <a:xfrm>
            <a:off x="278468" y="71882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81" name="PROJECT"/>
          <p:cNvSpPr txBox="1">
            <a:spLocks noGrp="1"/>
          </p:cNvSpPr>
          <p:nvPr>
            <p:ph type="body" sz="quarter" idx="21"/>
          </p:nvPr>
        </p:nvSpPr>
        <p:spPr>
          <a:xfrm>
            <a:off x="339858" y="7200900"/>
            <a:ext cx="119401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PROJECT</a:t>
            </a:r>
          </a:p>
        </p:txBody>
      </p:sp>
      <p:sp>
        <p:nvSpPr>
          <p:cNvPr id="82" name="DATE"/>
          <p:cNvSpPr txBox="1">
            <a:spLocks noGrp="1"/>
          </p:cNvSpPr>
          <p:nvPr>
            <p:ph type="body" sz="quarter" idx="22"/>
          </p:nvPr>
        </p:nvSpPr>
        <p:spPr>
          <a:xfrm>
            <a:off x="339908" y="8915400"/>
            <a:ext cx="71962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DATE</a:t>
            </a:r>
          </a:p>
        </p:txBody>
      </p:sp>
      <p:sp>
        <p:nvSpPr>
          <p:cNvPr id="83" name="CLIENT"/>
          <p:cNvSpPr txBox="1">
            <a:spLocks noGrp="1"/>
          </p:cNvSpPr>
          <p:nvPr>
            <p:ph type="body" sz="quarter" idx="23"/>
          </p:nvPr>
        </p:nvSpPr>
        <p:spPr>
          <a:xfrm>
            <a:off x="5318308" y="8915400"/>
            <a:ext cx="939739"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CLIENT</a:t>
            </a:r>
          </a:p>
        </p:txBody>
      </p:sp>
      <p:sp>
        <p:nvSpPr>
          <p:cNvPr id="84" name="DATE"/>
          <p:cNvSpPr txBox="1">
            <a:spLocks noGrp="1"/>
          </p:cNvSpPr>
          <p:nvPr>
            <p:ph type="body" sz="quarter" idx="24"/>
          </p:nvPr>
        </p:nvSpPr>
        <p:spPr>
          <a:xfrm>
            <a:off x="1419408" y="8909050"/>
            <a:ext cx="1190427"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DATE</a:t>
            </a:r>
          </a:p>
        </p:txBody>
      </p:sp>
      <p:sp>
        <p:nvSpPr>
          <p:cNvPr id="85" name="NAME"/>
          <p:cNvSpPr txBox="1">
            <a:spLocks noGrp="1"/>
          </p:cNvSpPr>
          <p:nvPr>
            <p:ph type="body" sz="quarter" idx="25"/>
          </p:nvPr>
        </p:nvSpPr>
        <p:spPr>
          <a:xfrm>
            <a:off x="6359707" y="8909050"/>
            <a:ext cx="1310880"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NAME</a:t>
            </a:r>
          </a:p>
        </p:txBody>
      </p:sp>
      <p:sp>
        <p:nvSpPr>
          <p:cNvPr id="86" name="Image"/>
          <p:cNvSpPr>
            <a:spLocks noGrp="1"/>
          </p:cNvSpPr>
          <p:nvPr>
            <p:ph type="pic" sz="half" idx="26"/>
          </p:nvPr>
        </p:nvSpPr>
        <p:spPr>
          <a:xfrm>
            <a:off x="368300" y="101600"/>
            <a:ext cx="4851400" cy="7277100"/>
          </a:xfrm>
          <a:prstGeom prst="rect">
            <a:avLst/>
          </a:prstGeom>
        </p:spPr>
        <p:txBody>
          <a:bodyPr lIns="91439" tIns="45719" rIns="91439" bIns="45719" anchor="t"/>
          <a:lstStyle/>
          <a:p>
            <a:endParaRPr/>
          </a:p>
        </p:txBody>
      </p:sp>
      <p:sp>
        <p:nvSpPr>
          <p:cNvPr id="87" name="Image"/>
          <p:cNvSpPr>
            <a:spLocks noGrp="1"/>
          </p:cNvSpPr>
          <p:nvPr>
            <p:ph type="pic" sz="half" idx="27"/>
          </p:nvPr>
        </p:nvSpPr>
        <p:spPr>
          <a:xfrm>
            <a:off x="7785100" y="101600"/>
            <a:ext cx="4851400" cy="7277100"/>
          </a:xfrm>
          <a:prstGeom prst="rect">
            <a:avLst/>
          </a:prstGeom>
        </p:spPr>
        <p:txBody>
          <a:bodyPr lIns="91439" tIns="45719" rIns="91439" bIns="45719" anchor="t"/>
          <a:lstStyle/>
          <a:p>
            <a:endParaRPr/>
          </a:p>
        </p:txBody>
      </p:sp>
      <p:sp>
        <p:nvSpPr>
          <p:cNvPr id="88" name="Image"/>
          <p:cNvSpPr>
            <a:spLocks noGrp="1"/>
          </p:cNvSpPr>
          <p:nvPr>
            <p:ph type="pic" sz="quarter" idx="28"/>
          </p:nvPr>
        </p:nvSpPr>
        <p:spPr>
          <a:xfrm>
            <a:off x="5295900" y="228600"/>
            <a:ext cx="2413000" cy="3619500"/>
          </a:xfrm>
          <a:prstGeom prst="rect">
            <a:avLst/>
          </a:prstGeom>
        </p:spPr>
        <p:txBody>
          <a:bodyPr lIns="91439" tIns="45719" rIns="91439" bIns="45719" anchor="t"/>
          <a:lstStyle/>
          <a:p>
            <a:endParaRPr/>
          </a:p>
        </p:txBody>
      </p:sp>
      <p:sp>
        <p:nvSpPr>
          <p:cNvPr id="89" name="Image"/>
          <p:cNvSpPr>
            <a:spLocks noGrp="1"/>
          </p:cNvSpPr>
          <p:nvPr>
            <p:ph type="pic" sz="quarter" idx="29"/>
          </p:nvPr>
        </p:nvSpPr>
        <p:spPr>
          <a:xfrm>
            <a:off x="5295900" y="3619500"/>
            <a:ext cx="2413000" cy="3619500"/>
          </a:xfrm>
          <a:prstGeom prst="rect">
            <a:avLst/>
          </a:prstGeom>
        </p:spPr>
        <p:txBody>
          <a:bodyPr lIns="91439" tIns="45719" rIns="91439" bIns="45719" anchor="t"/>
          <a:lstStyle/>
          <a:p>
            <a:endParaRPr/>
          </a:p>
        </p:txBody>
      </p:sp>
      <p:sp>
        <p:nvSpPr>
          <p:cNvPr id="90" name="Title Text"/>
          <p:cNvSpPr txBox="1">
            <a:spLocks noGrp="1"/>
          </p:cNvSpPr>
          <p:nvPr>
            <p:ph type="title"/>
          </p:nvPr>
        </p:nvSpPr>
        <p:spPr>
          <a:xfrm>
            <a:off x="1422400" y="7099300"/>
            <a:ext cx="10845800" cy="1028700"/>
          </a:xfrm>
          <a:prstGeom prst="rect">
            <a:avLst/>
          </a:prstGeom>
        </p:spPr>
        <p:txBody>
          <a:bodyPr anchor="b"/>
          <a:lstStyle>
            <a:lvl1pPr marL="0">
              <a:lnSpc>
                <a:spcPct val="100000"/>
              </a:lnSpc>
              <a:defRPr sz="7400" b="1" cap="all">
                <a:solidFill>
                  <a:srgbClr val="DEDDDE"/>
                </a:solidFill>
              </a:defRPr>
            </a:lvl1pPr>
          </a:lstStyle>
          <a:p>
            <a:r>
              <a:t>Title Text</a:t>
            </a:r>
          </a:p>
        </p:txBody>
      </p:sp>
      <p:sp>
        <p:nvSpPr>
          <p:cNvPr id="91" name="Body Level One…"/>
          <p:cNvSpPr txBox="1">
            <a:spLocks noGrp="1"/>
          </p:cNvSpPr>
          <p:nvPr>
            <p:ph type="body" sz="quarter" idx="1"/>
          </p:nvPr>
        </p:nvSpPr>
        <p:spPr>
          <a:xfrm>
            <a:off x="1422400" y="8115300"/>
            <a:ext cx="10845800" cy="749300"/>
          </a:xfrm>
          <a:prstGeom prst="rect">
            <a:avLst/>
          </a:prstGeom>
        </p:spPr>
        <p:txBody>
          <a:bodyPr anchor="t"/>
          <a:lstStyle>
            <a:lvl1pPr marL="0" indent="0">
              <a:spcBef>
                <a:spcPts val="0"/>
              </a:spcBef>
              <a:buSzTx/>
              <a:buNone/>
              <a:defRPr sz="4600" b="1" cap="all">
                <a:solidFill>
                  <a:srgbClr val="DEDDDE"/>
                </a:solidFill>
              </a:defRPr>
            </a:lvl1pPr>
            <a:lvl2pPr marL="0" indent="0">
              <a:spcBef>
                <a:spcPts val="0"/>
              </a:spcBef>
              <a:buSzTx/>
              <a:buNone/>
              <a:defRPr sz="4600" b="1" cap="all">
                <a:solidFill>
                  <a:srgbClr val="DEDDDE"/>
                </a:solidFill>
              </a:defRPr>
            </a:lvl2pPr>
            <a:lvl3pPr marL="0" indent="0">
              <a:spcBef>
                <a:spcPts val="0"/>
              </a:spcBef>
              <a:buSzTx/>
              <a:buNone/>
              <a:defRPr sz="4600" b="1" cap="all">
                <a:solidFill>
                  <a:srgbClr val="DEDDDE"/>
                </a:solidFill>
              </a:defRPr>
            </a:lvl3pPr>
            <a:lvl4pPr marL="0" indent="0">
              <a:spcBef>
                <a:spcPts val="0"/>
              </a:spcBef>
              <a:buSzTx/>
              <a:buNone/>
              <a:defRPr sz="4600" b="1" cap="all">
                <a:solidFill>
                  <a:srgbClr val="DEDDDE"/>
                </a:solidFill>
              </a:defRPr>
            </a:lvl4pPr>
            <a:lvl5pPr marL="0" indent="0">
              <a:spcBef>
                <a:spcPts val="0"/>
              </a:spcBef>
              <a:buSzTx/>
              <a:buNone/>
              <a:defRPr sz="4600" b="1" cap="all">
                <a:solidFill>
                  <a:srgbClr val="DEDDDE"/>
                </a:solidFill>
              </a:defRPr>
            </a:lvl5pPr>
          </a:lstStyle>
          <a:p>
            <a:r>
              <a:t>Body Level One</a:t>
            </a:r>
          </a:p>
          <a:p>
            <a:pPr lvl="1"/>
            <a:r>
              <a:t>Body Level Two</a:t>
            </a:r>
          </a:p>
          <a:p>
            <a:pPr lvl="2"/>
            <a:r>
              <a:t>Body Level Three</a:t>
            </a:r>
          </a:p>
          <a:p>
            <a:pPr lvl="3"/>
            <a:r>
              <a:t>Body Level Four</a:t>
            </a:r>
          </a:p>
          <a:p>
            <a:pPr lvl="4"/>
            <a:r>
              <a:t>Body Level Five</a:t>
            </a:r>
          </a:p>
        </p:txBody>
      </p:sp>
      <p:sp>
        <p:nvSpPr>
          <p:cNvPr id="9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3.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31"/>
          <a:srcRect/>
          <a:stretch>
            <a:fillRect/>
          </a:stretch>
        </a:blipFill>
        <a:effectLst/>
      </p:bgPr>
    </p:bg>
    <p:spTree>
      <p:nvGrpSpPr>
        <p:cNvPr id="1" name=""/>
        <p:cNvGrpSpPr/>
        <p:nvPr/>
      </p:nvGrpSpPr>
      <p:grpSpPr>
        <a:xfrm>
          <a:off x="0" y="0"/>
          <a:ext cx="0" cy="0"/>
          <a:chOff x="0" y="0"/>
          <a:chExt cx="0" cy="0"/>
        </a:xfrm>
      </p:grpSpPr>
      <p:sp>
        <p:nvSpPr>
          <p:cNvPr id="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3" name="Body Level One…"/>
          <p:cNvSpPr txBox="1">
            <a:spLocks noGrp="1"/>
          </p:cNvSpPr>
          <p:nvPr>
            <p:ph type="body" idx="1"/>
          </p:nvPr>
        </p:nvSpPr>
        <p:spPr>
          <a:xfrm>
            <a:off x="1041400" y="1473200"/>
            <a:ext cx="10922000" cy="68072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buBlip>
                <a:blip r:embed="rId32"/>
              </a:buBlip>
            </a:lvl1pPr>
            <a:lvl2pPr>
              <a:buBlip>
                <a:blip r:embed="rId32"/>
              </a:buBlip>
            </a:lvl2pPr>
            <a:lvl3pPr>
              <a:buBlip>
                <a:blip r:embed="rId32"/>
              </a:buBlip>
            </a:lvl3pPr>
            <a:lvl4pPr>
              <a:buBlip>
                <a:blip r:embed="rId32"/>
              </a:buBlip>
            </a:lvl4pPr>
            <a:lvl5pPr>
              <a:buBlip>
                <a:blip r:embed="rId32"/>
              </a:buBlip>
            </a:lvl5pPr>
          </a:lstStyle>
          <a:p>
            <a:r>
              <a:t>Body Level One</a:t>
            </a:r>
          </a:p>
          <a:p>
            <a:pPr lvl="1"/>
            <a:r>
              <a:t>Body Level Two</a:t>
            </a:r>
          </a:p>
          <a:p>
            <a:pPr lvl="2"/>
            <a:r>
              <a:t>Body Level Three</a:t>
            </a:r>
          </a:p>
          <a:p>
            <a:pPr lvl="3"/>
            <a:r>
              <a:t>Body Level Four</a:t>
            </a:r>
          </a:p>
          <a:p>
            <a:pPr lvl="4"/>
            <a:r>
              <a:t>Body Level Five</a:t>
            </a:r>
          </a:p>
        </p:txBody>
      </p:sp>
      <p:sp>
        <p:nvSpPr>
          <p:cNvPr id="4" name="Title Text"/>
          <p:cNvSpPr txBox="1">
            <a:spLocks noGrp="1"/>
          </p:cNvSpPr>
          <p:nvPr>
            <p:ph type="title"/>
          </p:nvPr>
        </p:nvSpPr>
        <p:spPr>
          <a:xfrm>
            <a:off x="1041400" y="254000"/>
            <a:ext cx="10922000" cy="24384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p>
            <a:r>
              <a:t>Title Text</a:t>
            </a:r>
          </a:p>
        </p:txBody>
      </p:sp>
      <p:sp>
        <p:nvSpPr>
          <p:cNvPr id="5" name="Slide Number"/>
          <p:cNvSpPr txBox="1">
            <a:spLocks noGrp="1"/>
          </p:cNvSpPr>
          <p:nvPr>
            <p:ph type="sldNum" sz="quarter" idx="2"/>
          </p:nvPr>
        </p:nvSpPr>
        <p:spPr>
          <a:xfrm>
            <a:off x="6352716" y="9474200"/>
            <a:ext cx="312068" cy="298984"/>
          </a:xfrm>
          <a:prstGeom prst="rect">
            <a:avLst/>
          </a:prstGeom>
          <a:ln w="12700">
            <a:miter lim="400000"/>
          </a:ln>
        </p:spPr>
        <p:txBody>
          <a:bodyPr wrap="none" lIns="50800" tIns="50800" rIns="50800" bIns="50800">
            <a:spAutoFit/>
          </a:bodyPr>
          <a:lstStyle>
            <a:lvl1pPr>
              <a:defRPr sz="1400" b="0" cap="none"/>
            </a:lvl1pPr>
          </a:lstStyle>
          <a:p>
            <a:fld id="{86CB4B4D-7CA3-9044-876B-883B54F8677D}" type="slidenum">
              <a:t>‹#›</a:t>
            </a:fld>
            <a:endParaRP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Lst>
  <p:transition spd="med"/>
  <p:txStyles>
    <p:titleStyle>
      <a:lvl1pPr marL="408432" marR="0" indent="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1pPr>
      <a:lvl2pPr marL="408432" marR="0" indent="2286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2pPr>
      <a:lvl3pPr marL="408432" marR="0" indent="4572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3pPr>
      <a:lvl4pPr marL="408432" marR="0" indent="6858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4pPr>
      <a:lvl5pPr marL="408432" marR="0" indent="9144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5pPr>
      <a:lvl6pPr marL="408432" marR="0" indent="11430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6pPr>
      <a:lvl7pPr marL="408432" marR="0" indent="1371599"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7pPr>
      <a:lvl8pPr marL="408432" marR="0" indent="1600199"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8pPr>
      <a:lvl9pPr marL="408432" marR="0" indent="18288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9pPr>
    </p:titleStyle>
    <p:bodyStyle>
      <a:lvl1pPr marL="431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1pPr>
      <a:lvl2pPr marL="876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2pPr>
      <a:lvl3pPr marL="1320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3pPr>
      <a:lvl4pPr marL="1765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4pPr>
      <a:lvl5pPr marL="2209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5pPr>
      <a:lvl6pPr marL="2654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6pPr>
      <a:lvl7pPr marL="3098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7pPr>
      <a:lvl8pPr marL="3543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8pPr>
      <a:lvl9pPr marL="3987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9pPr>
    </p:bodyStyle>
    <p:otherStyle>
      <a:lvl1pPr marL="0" marR="0" indent="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1pPr>
      <a:lvl2pPr marL="0" marR="0" indent="2286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2pPr>
      <a:lvl3pPr marL="0" marR="0" indent="4572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3pPr>
      <a:lvl4pPr marL="0" marR="0" indent="6858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4pPr>
      <a:lvl5pPr marL="0" marR="0" indent="9144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5pPr>
      <a:lvl6pPr marL="0" marR="0" indent="11430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6pPr>
      <a:lvl7pPr marL="0" marR="0" indent="13716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7pPr>
      <a:lvl8pPr marL="0" marR="0" indent="16002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8pPr>
      <a:lvl9pPr marL="0" marR="0" indent="18288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20.xml"/></Relationships>
</file>

<file path=ppt/slides/_rels/slide100.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jpeg"/><Relationship Id="rId1" Type="http://schemas.openxmlformats.org/officeDocument/2006/relationships/slideLayout" Target="../slideLayouts/slideLayout16.xml"/></Relationships>
</file>

<file path=ppt/slides/_rels/slide101.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jpeg"/><Relationship Id="rId1" Type="http://schemas.openxmlformats.org/officeDocument/2006/relationships/slideLayout" Target="../slideLayouts/slideLayout16.xml"/></Relationships>
</file>

<file path=ppt/slides/_rels/slide102.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jpeg"/><Relationship Id="rId1" Type="http://schemas.openxmlformats.org/officeDocument/2006/relationships/slideLayout" Target="../slideLayouts/slideLayout16.xml"/></Relationships>
</file>

<file path=ppt/slides/_rels/slide103.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jpeg"/><Relationship Id="rId1" Type="http://schemas.openxmlformats.org/officeDocument/2006/relationships/slideLayout" Target="../slideLayouts/slideLayout16.xml"/></Relationships>
</file>

<file path=ppt/slides/_rels/slide10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00.jpeg"/><Relationship Id="rId1" Type="http://schemas.openxmlformats.org/officeDocument/2006/relationships/slideLayout" Target="../slideLayouts/slideLayout16.xml"/></Relationships>
</file>

<file path=ppt/slides/_rels/slide10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00.jpeg"/><Relationship Id="rId1" Type="http://schemas.openxmlformats.org/officeDocument/2006/relationships/slideLayout" Target="../slideLayouts/slideLayout16.xml"/></Relationships>
</file>

<file path=ppt/slides/_rels/slide106.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jpeg"/><Relationship Id="rId1" Type="http://schemas.openxmlformats.org/officeDocument/2006/relationships/slideLayout" Target="../slideLayouts/slideLayout16.xml"/></Relationships>
</file>

<file path=ppt/slides/_rels/slide107.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jpeg"/><Relationship Id="rId1" Type="http://schemas.openxmlformats.org/officeDocument/2006/relationships/slideLayout" Target="../slideLayouts/slideLayout16.xml"/></Relationships>
</file>

<file path=ppt/slides/_rels/slide108.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105.jpeg"/><Relationship Id="rId1" Type="http://schemas.openxmlformats.org/officeDocument/2006/relationships/slideLayout" Target="../slideLayouts/slideLayout16.xml"/></Relationships>
</file>

<file path=ppt/slides/_rels/slide109.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1.jpeg"/><Relationship Id="rId1" Type="http://schemas.openxmlformats.org/officeDocument/2006/relationships/slideLayout" Target="../slideLayouts/slideLayout20.xml"/></Relationships>
</file>

<file path=ppt/slides/_rels/slide110.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16.xml"/></Relationships>
</file>

<file path=ppt/slides/_rels/slide111.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16.xml"/></Relationships>
</file>

<file path=ppt/slides/_rels/slide112.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16.xml"/></Relationships>
</file>

<file path=ppt/slides/_rels/slide113.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16.xml"/></Relationships>
</file>

<file path=ppt/slides/_rels/slide114.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16.xml"/></Relationships>
</file>

<file path=ppt/slides/_rels/slide115.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16.xml"/></Relationships>
</file>

<file path=ppt/slides/_rels/slide116.xml.rels><?xml version="1.0" encoding="UTF-8" standalone="yes"?>
<Relationships xmlns="http://schemas.openxmlformats.org/package/2006/relationships"><Relationship Id="rId2" Type="http://schemas.openxmlformats.org/officeDocument/2006/relationships/image" Target="../media/image109.jpeg"/><Relationship Id="rId1" Type="http://schemas.openxmlformats.org/officeDocument/2006/relationships/slideLayout" Target="../slideLayouts/slideLayout16.xml"/></Relationships>
</file>

<file path=ppt/slides/_rels/slide117.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16.xml"/></Relationships>
</file>

<file path=ppt/slides/_rels/slide118.xml.rels><?xml version="1.0" encoding="UTF-8" standalone="yes"?>
<Relationships xmlns="http://schemas.openxmlformats.org/package/2006/relationships"><Relationship Id="rId2" Type="http://schemas.openxmlformats.org/officeDocument/2006/relationships/image" Target="../media/image111.jpeg"/><Relationship Id="rId1" Type="http://schemas.openxmlformats.org/officeDocument/2006/relationships/slideLayout" Target="../slideLayouts/slideLayout16.xml"/></Relationships>
</file>

<file path=ppt/slides/_rels/slide119.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20.xml"/></Relationships>
</file>

<file path=ppt/slides/_rels/slide120.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16.xml"/></Relationships>
</file>

<file path=ppt/slides/_rels/slide121.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16.xml"/></Relationships>
</file>

<file path=ppt/slides/_rels/slide122.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16.xml"/></Relationships>
</file>

<file path=ppt/slides/_rels/slide123.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16.xml"/></Relationships>
</file>

<file path=ppt/slides/_rels/slide124.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16.xml"/></Relationships>
</file>

<file path=ppt/slides/_rels/slide125.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16.xml"/></Relationships>
</file>

<file path=ppt/slides/_rels/slide126.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16.xml"/></Relationships>
</file>

<file path=ppt/slides/_rels/slide127.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16.xml"/></Relationships>
</file>

<file path=ppt/slides/_rels/slide128.xml.rels><?xml version="1.0" encoding="UTF-8" standalone="yes"?>
<Relationships xmlns="http://schemas.openxmlformats.org/package/2006/relationships"><Relationship Id="rId2" Type="http://schemas.openxmlformats.org/officeDocument/2006/relationships/image" Target="../media/image116.jpeg"/><Relationship Id="rId1" Type="http://schemas.openxmlformats.org/officeDocument/2006/relationships/slideLayout" Target="../slideLayouts/slideLayout16.xml"/></Relationships>
</file>

<file path=ppt/slides/_rels/slide129.xml.rels><?xml version="1.0" encoding="UTF-8" standalone="yes"?>
<Relationships xmlns="http://schemas.openxmlformats.org/package/2006/relationships"><Relationship Id="rId2" Type="http://schemas.openxmlformats.org/officeDocument/2006/relationships/image" Target="../media/image117.jpeg"/><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4.jpeg"/><Relationship Id="rId1" Type="http://schemas.openxmlformats.org/officeDocument/2006/relationships/slideLayout" Target="../slideLayouts/slideLayout20.xml"/></Relationships>
</file>

<file path=ppt/slides/_rels/slide130.xml.rels><?xml version="1.0" encoding="UTF-8" standalone="yes"?>
<Relationships xmlns="http://schemas.openxmlformats.org/package/2006/relationships"><Relationship Id="rId2" Type="http://schemas.openxmlformats.org/officeDocument/2006/relationships/image" Target="../media/image118.jpeg"/><Relationship Id="rId1" Type="http://schemas.openxmlformats.org/officeDocument/2006/relationships/slideLayout" Target="../slideLayouts/slideLayout16.xml"/></Relationships>
</file>

<file path=ppt/slides/_rels/slide131.xml.rels><?xml version="1.0" encoding="UTF-8" standalone="yes"?>
<Relationships xmlns="http://schemas.openxmlformats.org/package/2006/relationships"><Relationship Id="rId2" Type="http://schemas.openxmlformats.org/officeDocument/2006/relationships/image" Target="../media/image119.jpeg"/><Relationship Id="rId1" Type="http://schemas.openxmlformats.org/officeDocument/2006/relationships/slideLayout" Target="../slideLayouts/slideLayout16.xml"/></Relationships>
</file>

<file path=ppt/slides/_rels/slide132.xml.rels><?xml version="1.0" encoding="UTF-8" standalone="yes"?>
<Relationships xmlns="http://schemas.openxmlformats.org/package/2006/relationships"><Relationship Id="rId2" Type="http://schemas.openxmlformats.org/officeDocument/2006/relationships/image" Target="../media/image120.jpeg"/><Relationship Id="rId1" Type="http://schemas.openxmlformats.org/officeDocument/2006/relationships/slideLayout" Target="../slideLayouts/slideLayout16.xml"/></Relationships>
</file>

<file path=ppt/slides/_rels/slide133.xml.rels><?xml version="1.0" encoding="UTF-8" standalone="yes"?>
<Relationships xmlns="http://schemas.openxmlformats.org/package/2006/relationships"><Relationship Id="rId2" Type="http://schemas.openxmlformats.org/officeDocument/2006/relationships/image" Target="../media/image121.jpeg"/><Relationship Id="rId1" Type="http://schemas.openxmlformats.org/officeDocument/2006/relationships/slideLayout" Target="../slideLayouts/slideLayout16.xml"/></Relationships>
</file>

<file path=ppt/slides/_rels/slide13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0.jpeg"/><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2" Type="http://schemas.openxmlformats.org/officeDocument/2006/relationships/hyperlink" Target="http://www.wayoflife.org/" TargetMode="Externa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0.jpeg"/><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0.jpeg"/><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0.jpeg"/><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0.jpeg"/><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0.jpeg"/><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6.jpeg"/><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6.xml"/><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0.xml"/></Relationships>
</file>

<file path=ppt/slides/_rels/slide3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jpeg"/><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16.xml"/><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image" Target="../media/image13.jpe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video" Target="../media/media1.mov"/><Relationship Id="rId1" Type="http://schemas.microsoft.com/office/2007/relationships/media" Target="../media/media1.mov"/><Relationship Id="rId4" Type="http://schemas.openxmlformats.org/officeDocument/2006/relationships/image" Target="../media/image46.png"/></Relationships>
</file>

<file path=ppt/slides/_rels/slide41.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0.xml"/></Relationships>
</file>

<file path=ppt/slides/_rels/slide4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jpeg"/><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jpeg"/><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jpeg"/><Relationship Id="rId1" Type="http://schemas.openxmlformats.org/officeDocument/2006/relationships/slideLayout" Target="../slideLayouts/slideLayout20.xml"/></Relationships>
</file>

<file path=ppt/slides/_rels/slide5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0.xml"/></Relationships>
</file>

<file path=ppt/slides/_rels/slide5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6.jpeg"/><Relationship Id="rId1" Type="http://schemas.openxmlformats.org/officeDocument/2006/relationships/slideLayout" Target="../slideLayouts/slideLayout20.xml"/></Relationships>
</file>

<file path=ppt/slides/_rels/slide5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16.xml"/></Relationships>
</file>

<file path=ppt/slides/_rels/slide57.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jpeg"/><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0.xml"/></Relationships>
</file>

<file path=ppt/slides/_rels/slide61.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0.xml"/></Relationships>
</file>

<file path=ppt/slides/_rels/slide62.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0.xml"/></Relationships>
</file>

<file path=ppt/slides/_rels/slide6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jpeg"/><Relationship Id="rId1" Type="http://schemas.openxmlformats.org/officeDocument/2006/relationships/slideLayout" Target="../slideLayouts/slideLayout20.xml"/></Relationships>
</file>

<file path=ppt/slides/_rels/slide6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5.jpeg"/><Relationship Id="rId1" Type="http://schemas.openxmlformats.org/officeDocument/2006/relationships/slideLayout" Target="../slideLayouts/slideLayout20.xml"/></Relationships>
</file>

<file path=ppt/slides/_rels/slide65.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0.xml"/></Relationships>
</file>

<file path=ppt/slides/_rels/slide66.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0.xml"/></Relationships>
</file>

<file path=ppt/slides/_rels/slide67.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0.xml"/></Relationships>
</file>

<file path=ppt/slides/_rels/slide6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jpeg"/><Relationship Id="rId1" Type="http://schemas.openxmlformats.org/officeDocument/2006/relationships/slideLayout" Target="../slideLayouts/slideLayout16.xml"/></Relationships>
</file>

<file path=ppt/slides/_rels/slide69.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16.xml"/></Relationships>
</file>

<file path=ppt/slides/_rels/slide7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65.jpeg"/><Relationship Id="rId1" Type="http://schemas.openxmlformats.org/officeDocument/2006/relationships/slideLayout" Target="../slideLayouts/slideLayout20.xml"/></Relationships>
</file>

<file path=ppt/slides/_rels/slide72.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16.xml"/></Relationships>
</file>

<file path=ppt/slides/_rels/slide73.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16.xml"/></Relationships>
</file>

<file path=ppt/slides/_rels/slide74.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16.xml"/></Relationships>
</file>

<file path=ppt/slides/_rels/slide75.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16.xml"/></Relationships>
</file>

<file path=ppt/slides/_rels/slide76.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16.xml"/></Relationships>
</file>

<file path=ppt/slides/_rels/slide77.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16.xml"/></Relationships>
</file>

<file path=ppt/slides/_rels/slide78.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16.xml"/></Relationships>
</file>

<file path=ppt/slides/_rels/slide7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79.jpe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6.xml"/></Relationships>
</file>

<file path=ppt/slides/_rels/slide8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jpeg"/><Relationship Id="rId1" Type="http://schemas.openxmlformats.org/officeDocument/2006/relationships/slideLayout" Target="../slideLayouts/slideLayout16.xml"/></Relationships>
</file>

<file path=ppt/slides/_rels/slide8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jpeg"/><Relationship Id="rId1" Type="http://schemas.openxmlformats.org/officeDocument/2006/relationships/slideLayout" Target="../slideLayouts/slideLayout16.xml"/></Relationships>
</file>

<file path=ppt/slides/_rels/slide8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jpeg"/><Relationship Id="rId1" Type="http://schemas.openxmlformats.org/officeDocument/2006/relationships/slideLayout" Target="../slideLayouts/slideLayout16.xml"/></Relationships>
</file>

<file path=ppt/slides/_rels/slide8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20.xml"/></Relationships>
</file>

<file path=ppt/slides/_rels/slide84.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20.xml"/></Relationships>
</file>

<file path=ppt/slides/_rels/slide8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jpeg"/><Relationship Id="rId1" Type="http://schemas.openxmlformats.org/officeDocument/2006/relationships/slideLayout" Target="../slideLayouts/slideLayout16.xml"/></Relationships>
</file>

<file path=ppt/slides/_rels/slide86.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16.xml"/></Relationships>
</file>

<file path=ppt/slides/_rels/slide87.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1.png"/><Relationship Id="rId1" Type="http://schemas.openxmlformats.org/officeDocument/2006/relationships/slideLayout" Target="../slideLayouts/slideLayout20.xml"/><Relationship Id="rId4" Type="http://schemas.openxmlformats.org/officeDocument/2006/relationships/image" Target="../media/image85.jpeg"/></Relationships>
</file>

<file path=ppt/slides/_rels/slide88.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20.xml"/></Relationships>
</file>

<file path=ppt/slides/_rels/slide89.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jpeg"/><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20.xml"/></Relationships>
</file>

<file path=ppt/slides/_rels/slide90.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20.xml"/></Relationships>
</file>

<file path=ppt/slides/_rels/slide91.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jpeg"/><Relationship Id="rId1" Type="http://schemas.openxmlformats.org/officeDocument/2006/relationships/slideLayout" Target="../slideLayouts/slideLayout20.xml"/></Relationships>
</file>

<file path=ppt/slides/_rels/slide92.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jpeg"/><Relationship Id="rId1" Type="http://schemas.openxmlformats.org/officeDocument/2006/relationships/slideLayout" Target="../slideLayouts/slideLayout20.xml"/></Relationships>
</file>

<file path=ppt/slides/_rels/slide93.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81.png"/><Relationship Id="rId1" Type="http://schemas.openxmlformats.org/officeDocument/2006/relationships/slideLayout" Target="../slideLayouts/slideLayout20.xml"/></Relationships>
</file>

<file path=ppt/slides/_rels/slide94.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jpeg"/><Relationship Id="rId1" Type="http://schemas.openxmlformats.org/officeDocument/2006/relationships/slideLayout" Target="../slideLayouts/slideLayout20.xml"/></Relationships>
</file>

<file path=ppt/slides/_rels/slide95.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16.xml"/></Relationships>
</file>

<file path=ppt/slides/_rels/slide96.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16.xml"/></Relationships>
</file>

<file path=ppt/slides/_rels/slide97.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16.xml"/></Relationships>
</file>

<file path=ppt/slides/_rels/slide98.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jpeg"/><Relationship Id="rId1" Type="http://schemas.openxmlformats.org/officeDocument/2006/relationships/slideLayout" Target="../slideLayouts/slideLayout16.xml"/></Relationships>
</file>

<file path=ppt/slides/_rels/slide99.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jpe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 name="This PowerPoint/Keynote presentation is a companion to the Mastering the English Bible course.…"/>
          <p:cNvSpPr txBox="1"/>
          <p:nvPr/>
        </p:nvSpPr>
        <p:spPr>
          <a:xfrm>
            <a:off x="584200" y="1130300"/>
            <a:ext cx="11836400" cy="7493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spAutoFit/>
          </a:bodyPr>
          <a:lstStyle/>
          <a:p>
            <a:pPr>
              <a:buClr>
                <a:srgbClr val="FFFB00"/>
              </a:buClr>
              <a:buFont typeface="Arial"/>
              <a:defRPr sz="3400" b="0" cap="none">
                <a:solidFill>
                  <a:srgbClr val="FFFFFF"/>
                </a:solidFill>
                <a:effectLst>
                  <a:outerShdw blurRad="12700" dist="25400" dir="2700000" rotWithShape="0">
                    <a:srgbClr val="000000"/>
                  </a:outerShdw>
                </a:effectLst>
              </a:defRPr>
            </a:pPr>
            <a:r>
              <a:t>This PowerPoint/Keynote presentation is a companion to the </a:t>
            </a:r>
            <a:r>
              <a:rPr i="1"/>
              <a:t>Mastering the English Bible </a:t>
            </a:r>
            <a:r>
              <a:t>course.</a:t>
            </a:r>
          </a:p>
          <a:p>
            <a:pPr>
              <a:buClr>
                <a:srgbClr val="FFFB00"/>
              </a:buClr>
              <a:buFont typeface="Arial"/>
              <a:defRPr sz="3400" b="0" i="1" cap="none">
                <a:solidFill>
                  <a:srgbClr val="FFFFFF"/>
                </a:solidFill>
                <a:effectLst>
                  <a:outerShdw blurRad="12700" dist="25400" dir="2700000" rotWithShape="0">
                    <a:srgbClr val="000000"/>
                  </a:outerShdw>
                </a:effectLst>
              </a:defRPr>
            </a:pPr>
            <a:endParaRPr/>
          </a:p>
          <a:p>
            <a:pPr>
              <a:buClr>
                <a:srgbClr val="FFFB00"/>
              </a:buClr>
              <a:buFont typeface="Arial"/>
              <a:defRPr sz="3400" b="0" cap="none">
                <a:solidFill>
                  <a:srgbClr val="FFFFFF"/>
                </a:solidFill>
                <a:effectLst>
                  <a:outerShdw blurRad="12700" dist="25400" dir="2700000" rotWithShape="0">
                    <a:srgbClr val="000000"/>
                  </a:outerShdw>
                </a:effectLst>
              </a:defRPr>
            </a:pPr>
            <a:r>
              <a:t>Copyright 2023 </a:t>
            </a:r>
          </a:p>
          <a:p>
            <a:pPr>
              <a:buClr>
                <a:srgbClr val="FFFB00"/>
              </a:buClr>
              <a:buFont typeface="Arial"/>
              <a:defRPr sz="3400" b="0" cap="none">
                <a:solidFill>
                  <a:srgbClr val="FFFFFF"/>
                </a:solidFill>
                <a:effectLst>
                  <a:outerShdw blurRad="12700" dist="25400" dir="2700000" rotWithShape="0">
                    <a:srgbClr val="000000"/>
                  </a:outerShdw>
                </a:effectLst>
              </a:defRPr>
            </a:pPr>
            <a:endParaRPr/>
          </a:p>
          <a:p>
            <a:pPr>
              <a:buClr>
                <a:srgbClr val="FFFB00"/>
              </a:buClr>
              <a:buFont typeface="Arial"/>
              <a:defRPr sz="3400" b="0" i="1" cap="none">
                <a:solidFill>
                  <a:srgbClr val="FFFFFF"/>
                </a:solidFill>
                <a:effectLst>
                  <a:outerShdw blurRad="12700" dist="25400" dir="2700000" rotWithShape="0">
                    <a:srgbClr val="000000"/>
                  </a:outerShdw>
                </a:effectLst>
              </a:defRPr>
            </a:pPr>
            <a:r>
              <a:t>Way of Life Literature</a:t>
            </a:r>
            <a:br/>
            <a:r>
              <a:t>P. O. Box 610368</a:t>
            </a:r>
            <a:br/>
            <a:r>
              <a:t>Port Huron, MI 48061</a:t>
            </a:r>
            <a:br/>
            <a:r>
              <a:t>866-295-4143</a:t>
            </a:r>
            <a:br/>
            <a:r>
              <a:t>http://www.wayoflife.org</a:t>
            </a:r>
            <a:br>
              <a:rPr u="sng"/>
            </a:br>
            <a:r>
              <a:t>fbns@wayoflife.org </a:t>
            </a:r>
          </a:p>
          <a:p>
            <a:pPr>
              <a:buClr>
                <a:srgbClr val="FFFB00"/>
              </a:buClr>
              <a:buFont typeface="Arial"/>
              <a:defRPr sz="3400" b="0" i="1" cap="none">
                <a:solidFill>
                  <a:srgbClr val="FFFFFF"/>
                </a:solidFill>
                <a:effectLst>
                  <a:outerShdw blurRad="12700" dist="25400" dir="2700000" rotWithShape="0">
                    <a:srgbClr val="000000"/>
                  </a:outerShdw>
                </a:effectLst>
              </a:defRPr>
            </a:pPr>
            <a:r>
              <a:t>In Canada</a:t>
            </a:r>
          </a:p>
          <a:p>
            <a:pPr>
              <a:buClr>
                <a:srgbClr val="FFFB00"/>
              </a:buClr>
              <a:buFont typeface="Arial"/>
              <a:defRPr sz="3400" b="0" cap="none">
                <a:solidFill>
                  <a:srgbClr val="FFFFFF"/>
                </a:solidFill>
                <a:effectLst>
                  <a:outerShdw blurRad="12700" dist="25400" dir="2700000" rotWithShape="0">
                    <a:srgbClr val="000000"/>
                  </a:outerShdw>
                </a:effectLst>
              </a:defRPr>
            </a:pPr>
            <a:r>
              <a:t>Bethel Baptist Church, 4212 Campbell St. N., London, Ontario N6P 1A6 </a:t>
            </a:r>
            <a:br/>
            <a:r>
              <a:t>519-652-2619 </a:t>
            </a:r>
          </a:p>
        </p:txBody>
      </p:sp>
      <p:pic>
        <p:nvPicPr>
          <p:cNvPr id="326" name="Pictorial Bible copy.jpeg" descr="Pictorial Bible copy.jpeg"/>
          <p:cNvPicPr>
            <a:picLocks noChangeAspect="1"/>
          </p:cNvPicPr>
          <p:nvPr/>
        </p:nvPicPr>
        <p:blipFill>
          <a:blip r:embed="rId2"/>
          <a:srcRect b="210"/>
          <a:stretch>
            <a:fillRect/>
          </a:stretch>
        </p:blipFill>
        <p:spPr>
          <a:xfrm>
            <a:off x="561556" y="2791968"/>
            <a:ext cx="3557064" cy="2662177"/>
          </a:xfrm>
          <a:prstGeom prst="rect">
            <a:avLst/>
          </a:prstGeom>
          <a:ln w="12700">
            <a:miter lim="400000"/>
          </a:ln>
        </p:spPr>
      </p:pic>
      <p:pic>
        <p:nvPicPr>
          <p:cNvPr id="327" name="Mastering the English Bible.jpeg" descr="Mastering the English Bible.jpeg"/>
          <p:cNvPicPr>
            <a:picLocks noChangeAspect="1"/>
          </p:cNvPicPr>
          <p:nvPr/>
        </p:nvPicPr>
        <p:blipFill>
          <a:blip r:embed="rId3"/>
          <a:stretch>
            <a:fillRect/>
          </a:stretch>
        </p:blipFill>
        <p:spPr>
          <a:xfrm>
            <a:off x="9420149" y="2474255"/>
            <a:ext cx="2767130" cy="4150696"/>
          </a:xfrm>
          <a:prstGeom prst="rect">
            <a:avLst/>
          </a:prstGeom>
          <a:ln w="12700">
            <a:miter lim="400000"/>
          </a:ln>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God made the world and the first man, Adam. After Adam fell, God began working His plan of redemption through Jesus Christ. He called Abraham out from the pagan world and gave him a covenant of grace. By Abraham’s son Jacob, God created the nation Israel"/>
          <p:cNvSpPr txBox="1">
            <a:spLocks noGrp="1"/>
          </p:cNvSpPr>
          <p:nvPr>
            <p:ph type="body" sz="half" idx="1"/>
          </p:nvPr>
        </p:nvSpPr>
        <p:spPr>
          <a:xfrm>
            <a:off x="965200" y="990600"/>
            <a:ext cx="4800204" cy="8509000"/>
          </a:xfrm>
          <a:prstGeom prst="rect">
            <a:avLst/>
          </a:prstGeom>
        </p:spPr>
        <p:txBody>
          <a:bodyPr/>
          <a:lstStyle>
            <a:lvl1pPr>
              <a:defRPr sz="3400">
                <a:solidFill>
                  <a:srgbClr val="94E3FE"/>
                </a:solidFill>
              </a:defRPr>
            </a:lvl1pPr>
          </a:lstStyle>
          <a:p>
            <a:r>
              <a:t>God made the world and the first man, Adam. After Adam fell, God began working His plan of redemption through Jesus Christ. He called Abraham out from the pagan world and gave him a covenant of grace. By Abraham’s son Jacob, God created the nation Israel. </a:t>
            </a:r>
          </a:p>
        </p:txBody>
      </p:sp>
      <p:grpSp>
        <p:nvGrpSpPr>
          <p:cNvPr id="365" name="Abraham 1.jpg"/>
          <p:cNvGrpSpPr/>
          <p:nvPr/>
        </p:nvGrpSpPr>
        <p:grpSpPr>
          <a:xfrm>
            <a:off x="6950305" y="935318"/>
            <a:ext cx="5176352" cy="6845301"/>
            <a:chOff x="0" y="0"/>
            <a:chExt cx="5176350" cy="6845300"/>
          </a:xfrm>
        </p:grpSpPr>
        <p:pic>
          <p:nvPicPr>
            <p:cNvPr id="364" name="Abraham 1.jpg" descr="Abraham 1.jpg"/>
            <p:cNvPicPr>
              <a:picLocks noChangeAspect="1"/>
            </p:cNvPicPr>
            <p:nvPr/>
          </p:nvPicPr>
          <p:blipFill>
            <a:blip r:embed="rId2"/>
            <a:srcRect l="23324" r="35121"/>
            <a:stretch>
              <a:fillRect/>
            </a:stretch>
          </p:blipFill>
          <p:spPr>
            <a:xfrm>
              <a:off x="76200" y="63500"/>
              <a:ext cx="5036651" cy="6705601"/>
            </a:xfrm>
            <a:prstGeom prst="rect">
              <a:avLst/>
            </a:prstGeom>
            <a:ln>
              <a:noFill/>
            </a:ln>
            <a:effectLst/>
          </p:spPr>
        </p:pic>
        <p:pic>
          <p:nvPicPr>
            <p:cNvPr id="363" name="Abraham 1.jpg" descr="Abraham 1.jpg"/>
            <p:cNvPicPr>
              <a:picLocks/>
            </p:cNvPicPr>
            <p:nvPr/>
          </p:nvPicPr>
          <p:blipFill>
            <a:blip r:embed="rId3"/>
            <a:stretch>
              <a:fillRect/>
            </a:stretch>
          </p:blipFill>
          <p:spPr>
            <a:xfrm>
              <a:off x="0" y="0"/>
              <a:ext cx="5176351" cy="6845300"/>
            </a:xfrm>
            <a:prstGeom prst="rect">
              <a:avLst/>
            </a:prstGeom>
            <a:effectLst/>
          </p:spPr>
        </p:pic>
      </p:grpSp>
    </p:spTree>
  </p:cSld>
  <p:clrMapOvr>
    <a:masterClrMapping/>
  </p:clrMapOvr>
  <p:transition spd="med"/>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 name="“And Samson said unto the lad that held him by the hand. Suffer me THAT I MAY FEEL THE PILLARS WHEREUPON THE HOUSE STANDETH, THAT I MAY LEAN UPON THEM. ... And Samson took hold of the two middle pillars upon which the house stood, and on which it was bor"/>
          <p:cNvSpPr txBox="1"/>
          <p:nvPr/>
        </p:nvSpPr>
        <p:spPr>
          <a:xfrm>
            <a:off x="622300" y="1066800"/>
            <a:ext cx="5829300" cy="71882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defTabSz="543305">
              <a:lnSpc>
                <a:spcPct val="110000"/>
              </a:lnSpc>
              <a:defRPr sz="3162" cap="none">
                <a:solidFill>
                  <a:srgbClr val="FFFFFF"/>
                </a:solidFill>
              </a:defRPr>
            </a:lvl1pPr>
          </a:lstStyle>
          <a:p>
            <a:r>
              <a:t>“And Samson said unto the lad that held him by the hand. Suffer me THAT I MAY FEEL THE PILLARS WHEREUPON THE HOUSE STANDETH, THAT I MAY LEAN UPON THEM. ... And Samson took hold of the two middle pillars upon which the house stood, and on which it was borne up, of the one with his right hand, and of the other with his left” (Jg. 16:26, 29).</a:t>
            </a:r>
          </a:p>
        </p:txBody>
      </p:sp>
      <p:grpSp>
        <p:nvGrpSpPr>
          <p:cNvPr id="883" name="samson pulling down pillars.jpg"/>
          <p:cNvGrpSpPr/>
          <p:nvPr/>
        </p:nvGrpSpPr>
        <p:grpSpPr>
          <a:xfrm>
            <a:off x="6972822" y="1161360"/>
            <a:ext cx="4876801" cy="6294487"/>
            <a:chOff x="0" y="0"/>
            <a:chExt cx="4876800" cy="6294486"/>
          </a:xfrm>
        </p:grpSpPr>
        <p:pic>
          <p:nvPicPr>
            <p:cNvPr id="882" name="samson pulling down pillars.jpg" descr="samson pulling down pillars.jpg"/>
            <p:cNvPicPr>
              <a:picLocks noChangeAspect="1"/>
            </p:cNvPicPr>
            <p:nvPr/>
          </p:nvPicPr>
          <p:blipFill>
            <a:blip r:embed="rId2"/>
            <a:srcRect l="2024" r="2024" b="2410"/>
            <a:stretch>
              <a:fillRect/>
            </a:stretch>
          </p:blipFill>
          <p:spPr>
            <a:xfrm>
              <a:off x="76200" y="63500"/>
              <a:ext cx="4737100" cy="6154787"/>
            </a:xfrm>
            <a:prstGeom prst="rect">
              <a:avLst/>
            </a:prstGeom>
            <a:ln>
              <a:noFill/>
            </a:ln>
            <a:effectLst/>
          </p:spPr>
        </p:pic>
        <p:pic>
          <p:nvPicPr>
            <p:cNvPr id="881" name="samson pulling down pillars.jpg" descr="samson pulling down pillars.jpg"/>
            <p:cNvPicPr>
              <a:picLocks/>
            </p:cNvPicPr>
            <p:nvPr/>
          </p:nvPicPr>
          <p:blipFill>
            <a:blip r:embed="rId3"/>
            <a:stretch>
              <a:fillRect/>
            </a:stretch>
          </p:blipFill>
          <p:spPr>
            <a:xfrm>
              <a:off x="0" y="0"/>
              <a:ext cx="4876800" cy="6294487"/>
            </a:xfrm>
            <a:prstGeom prst="rect">
              <a:avLst/>
            </a:prstGeom>
            <a:effectLst/>
          </p:spPr>
        </p:pic>
      </p:grpSp>
    </p:spTree>
  </p:cSld>
  <p:clrMapOvr>
    <a:masterClrMapping/>
  </p:clrMapOvr>
  <p:transition spd="med"/>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5" name="“And HE BOWED HIMSELF WITH ALL HIS MIGHT; AND THE HOUSE FELL UPON THE LORDS, and upon all the people that were therein...” (Jg. 16:30)."/>
          <p:cNvSpPr txBox="1"/>
          <p:nvPr/>
        </p:nvSpPr>
        <p:spPr>
          <a:xfrm>
            <a:off x="717550" y="1153055"/>
            <a:ext cx="5981700" cy="71501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sz="3400" cap="none">
                <a:solidFill>
                  <a:srgbClr val="FFFFFF"/>
                </a:solidFill>
              </a:defRPr>
            </a:lvl1pPr>
          </a:lstStyle>
          <a:p>
            <a:r>
              <a:t>“And HE BOWED HIMSELF WITH ALL HIS MIGHT; AND THE HOUSE FELL UPON THE LORDS, and upon all the people that were therein...” (Jg. 16:30).</a:t>
            </a:r>
          </a:p>
        </p:txBody>
      </p:sp>
      <p:grpSp>
        <p:nvGrpSpPr>
          <p:cNvPr id="888" name="samson pulling down pillars.jpg"/>
          <p:cNvGrpSpPr/>
          <p:nvPr/>
        </p:nvGrpSpPr>
        <p:grpSpPr>
          <a:xfrm>
            <a:off x="6972822" y="1161360"/>
            <a:ext cx="4876801" cy="6294487"/>
            <a:chOff x="0" y="0"/>
            <a:chExt cx="4876800" cy="6294486"/>
          </a:xfrm>
        </p:grpSpPr>
        <p:pic>
          <p:nvPicPr>
            <p:cNvPr id="887" name="samson pulling down pillars.jpg" descr="samson pulling down pillars.jpg"/>
            <p:cNvPicPr>
              <a:picLocks noChangeAspect="1"/>
            </p:cNvPicPr>
            <p:nvPr/>
          </p:nvPicPr>
          <p:blipFill>
            <a:blip r:embed="rId2"/>
            <a:srcRect l="2024" r="2024" b="2410"/>
            <a:stretch>
              <a:fillRect/>
            </a:stretch>
          </p:blipFill>
          <p:spPr>
            <a:xfrm>
              <a:off x="76200" y="63500"/>
              <a:ext cx="4737100" cy="6154787"/>
            </a:xfrm>
            <a:prstGeom prst="rect">
              <a:avLst/>
            </a:prstGeom>
            <a:ln>
              <a:noFill/>
            </a:ln>
            <a:effectLst/>
          </p:spPr>
        </p:pic>
        <p:pic>
          <p:nvPicPr>
            <p:cNvPr id="886" name="samson pulling down pillars.jpg" descr="samson pulling down pillars.jpg"/>
            <p:cNvPicPr>
              <a:picLocks/>
            </p:cNvPicPr>
            <p:nvPr/>
          </p:nvPicPr>
          <p:blipFill>
            <a:blip r:embed="rId3"/>
            <a:stretch>
              <a:fillRect/>
            </a:stretch>
          </p:blipFill>
          <p:spPr>
            <a:xfrm>
              <a:off x="0" y="0"/>
              <a:ext cx="4876800" cy="6294487"/>
            </a:xfrm>
            <a:prstGeom prst="rect">
              <a:avLst/>
            </a:prstGeom>
            <a:effectLst/>
          </p:spPr>
        </p:pic>
      </p:grpSp>
    </p:spTree>
  </p:cSld>
  <p:clrMapOvr>
    <a:masterClrMapping/>
  </p:clrMapOvr>
  <p:transition spd="med"/>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 name="Note that Samson took hold of the pillars with his hands. He didn’t wrap his arms around the pillars; he pushed against them with his hands."/>
          <p:cNvSpPr txBox="1"/>
          <p:nvPr/>
        </p:nvSpPr>
        <p:spPr>
          <a:xfrm>
            <a:off x="778051" y="1163447"/>
            <a:ext cx="5549901" cy="65151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sz="3400" cap="none">
                <a:solidFill>
                  <a:srgbClr val="94E3FE"/>
                </a:solidFill>
              </a:defRPr>
            </a:lvl1pPr>
          </a:lstStyle>
          <a:p>
            <a:r>
              <a:t>Note that Samson took hold of the pillars with his hands. He didn’t wrap his arms around the pillars; he pushed against them with his hands. </a:t>
            </a:r>
          </a:p>
        </p:txBody>
      </p:sp>
      <p:grpSp>
        <p:nvGrpSpPr>
          <p:cNvPr id="893" name="samson pulling down pillars.jpg"/>
          <p:cNvGrpSpPr/>
          <p:nvPr/>
        </p:nvGrpSpPr>
        <p:grpSpPr>
          <a:xfrm>
            <a:off x="6972822" y="1161360"/>
            <a:ext cx="4876801" cy="6294487"/>
            <a:chOff x="0" y="0"/>
            <a:chExt cx="4876800" cy="6294486"/>
          </a:xfrm>
        </p:grpSpPr>
        <p:pic>
          <p:nvPicPr>
            <p:cNvPr id="892" name="samson pulling down pillars.jpg" descr="samson pulling down pillars.jpg"/>
            <p:cNvPicPr>
              <a:picLocks noChangeAspect="1"/>
            </p:cNvPicPr>
            <p:nvPr/>
          </p:nvPicPr>
          <p:blipFill>
            <a:blip r:embed="rId2"/>
            <a:srcRect l="2024" r="2024" b="2410"/>
            <a:stretch>
              <a:fillRect/>
            </a:stretch>
          </p:blipFill>
          <p:spPr>
            <a:xfrm>
              <a:off x="76200" y="63500"/>
              <a:ext cx="4737100" cy="6154787"/>
            </a:xfrm>
            <a:prstGeom prst="rect">
              <a:avLst/>
            </a:prstGeom>
            <a:ln>
              <a:noFill/>
            </a:ln>
            <a:effectLst/>
          </p:spPr>
        </p:pic>
        <p:pic>
          <p:nvPicPr>
            <p:cNvPr id="891" name="samson pulling down pillars.jpg" descr="samson pulling down pillars.jpg"/>
            <p:cNvPicPr>
              <a:picLocks/>
            </p:cNvPicPr>
            <p:nvPr/>
          </p:nvPicPr>
          <p:blipFill>
            <a:blip r:embed="rId3"/>
            <a:stretch>
              <a:fillRect/>
            </a:stretch>
          </p:blipFill>
          <p:spPr>
            <a:xfrm>
              <a:off x="0" y="0"/>
              <a:ext cx="4876800" cy="6294487"/>
            </a:xfrm>
            <a:prstGeom prst="rect">
              <a:avLst/>
            </a:prstGeom>
            <a:effectLst/>
          </p:spPr>
        </p:pic>
      </p:grpSp>
    </p:spTree>
  </p:cSld>
  <p:clrMapOvr>
    <a:masterClrMapping/>
  </p:clrMapOvr>
  <p:transition spd="med"/>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5" name="Archaeologist Bryant Wood, Ph.D., “The archaeological findings match the biblical story perfectly ... The Bible writer knew ... that Philistine temples were supported by two pillars and that this was how Samson pulled the temple down ... again demonstrat"/>
          <p:cNvSpPr txBox="1"/>
          <p:nvPr/>
        </p:nvSpPr>
        <p:spPr>
          <a:xfrm>
            <a:off x="1030300" y="1074043"/>
            <a:ext cx="5829542" cy="83693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lnSpc>
                <a:spcPct val="110000"/>
              </a:lnSpc>
              <a:defRPr cap="none">
                <a:solidFill>
                  <a:srgbClr val="94E3FE"/>
                </a:solidFill>
              </a:defRPr>
            </a:pPr>
            <a:r>
              <a:t>Archaeologist Bryant Wood, Ph.D., “The archaeological findings match the biblical story perfectly ... The Bible writer knew ... that Philistine temples were supported by two pillars and that this was how Samson pulled the temple down ... again demonstrating that indeed the Bible is the world’s most accurate textbook” (</a:t>
            </a:r>
            <a:r>
              <a:rPr i="1"/>
              <a:t>Bible &amp; Spade</a:t>
            </a:r>
            <a:r>
              <a:t>, 1974).</a:t>
            </a:r>
          </a:p>
        </p:txBody>
      </p:sp>
      <p:grpSp>
        <p:nvGrpSpPr>
          <p:cNvPr id="898" name="samson pulling down pillars.jpg"/>
          <p:cNvGrpSpPr/>
          <p:nvPr/>
        </p:nvGrpSpPr>
        <p:grpSpPr>
          <a:xfrm>
            <a:off x="6972822" y="1161360"/>
            <a:ext cx="4876801" cy="6294487"/>
            <a:chOff x="0" y="0"/>
            <a:chExt cx="4876800" cy="6294486"/>
          </a:xfrm>
        </p:grpSpPr>
        <p:pic>
          <p:nvPicPr>
            <p:cNvPr id="897" name="samson pulling down pillars.jpg" descr="samson pulling down pillars.jpg"/>
            <p:cNvPicPr>
              <a:picLocks noChangeAspect="1"/>
            </p:cNvPicPr>
            <p:nvPr/>
          </p:nvPicPr>
          <p:blipFill>
            <a:blip r:embed="rId2"/>
            <a:srcRect l="2024" r="2024" b="2410"/>
            <a:stretch>
              <a:fillRect/>
            </a:stretch>
          </p:blipFill>
          <p:spPr>
            <a:xfrm>
              <a:off x="76200" y="63500"/>
              <a:ext cx="4737100" cy="6154787"/>
            </a:xfrm>
            <a:prstGeom prst="rect">
              <a:avLst/>
            </a:prstGeom>
            <a:ln>
              <a:noFill/>
            </a:ln>
            <a:effectLst/>
          </p:spPr>
        </p:pic>
        <p:pic>
          <p:nvPicPr>
            <p:cNvPr id="896" name="samson pulling down pillars.jpg" descr="samson pulling down pillars.jpg"/>
            <p:cNvPicPr>
              <a:picLocks/>
            </p:cNvPicPr>
            <p:nvPr/>
          </p:nvPicPr>
          <p:blipFill>
            <a:blip r:embed="rId3"/>
            <a:stretch>
              <a:fillRect/>
            </a:stretch>
          </p:blipFill>
          <p:spPr>
            <a:xfrm>
              <a:off x="0" y="0"/>
              <a:ext cx="4876800" cy="6294487"/>
            </a:xfrm>
            <a:prstGeom prst="rect">
              <a:avLst/>
            </a:prstGeom>
            <a:effectLst/>
          </p:spPr>
        </p:pic>
      </p:grpSp>
    </p:spTree>
  </p:cSld>
  <p:clrMapOvr>
    <a:masterClrMapping/>
  </p:clrMapOvr>
  <p:transition spd="med"/>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0" name="I have stood between the stone bases of the pillars at the Philistine temple at Tel Qasile and I can touch them with my hands. Originally the floor would have been even with the bottom of the bases and the pillars would have stood on top of the bases and"/>
          <p:cNvSpPr txBox="1"/>
          <p:nvPr/>
        </p:nvSpPr>
        <p:spPr>
          <a:xfrm>
            <a:off x="850900" y="1079500"/>
            <a:ext cx="5765800" cy="7543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sz="3400" cap="none">
                <a:solidFill>
                  <a:srgbClr val="94E3FE"/>
                </a:solidFill>
              </a:defRPr>
            </a:lvl1pPr>
          </a:lstStyle>
          <a:p>
            <a:r>
              <a:t>I have stood between the stone bases of the pillars at the Philistine temple at Tel Qasile and I can touch them with my hands. Originally the floor would have been even with the bottom of the bases and the pillars would have stood on top of the bases and thus been closer together than these.</a:t>
            </a:r>
          </a:p>
        </p:txBody>
      </p:sp>
      <p:grpSp>
        <p:nvGrpSpPr>
          <p:cNvPr id="903" name="DSC_9331_HDR.jpg"/>
          <p:cNvGrpSpPr/>
          <p:nvPr/>
        </p:nvGrpSpPr>
        <p:grpSpPr>
          <a:xfrm>
            <a:off x="6705374" y="1177411"/>
            <a:ext cx="5176352" cy="6845301"/>
            <a:chOff x="0" y="0"/>
            <a:chExt cx="5176350" cy="6845300"/>
          </a:xfrm>
        </p:grpSpPr>
        <p:pic>
          <p:nvPicPr>
            <p:cNvPr id="902" name="DSC_9331_HDR.jpg" descr="DSC_9331_HDR.jpg"/>
            <p:cNvPicPr>
              <a:picLocks noChangeAspect="1"/>
            </p:cNvPicPr>
            <p:nvPr/>
          </p:nvPicPr>
          <p:blipFill>
            <a:blip r:embed="rId2"/>
            <a:srcRect l="21994" r="27994"/>
            <a:stretch>
              <a:fillRect/>
            </a:stretch>
          </p:blipFill>
          <p:spPr>
            <a:xfrm>
              <a:off x="76200" y="63500"/>
              <a:ext cx="5036651" cy="6705600"/>
            </a:xfrm>
            <a:prstGeom prst="rect">
              <a:avLst/>
            </a:prstGeom>
            <a:ln>
              <a:noFill/>
            </a:ln>
            <a:effectLst/>
          </p:spPr>
        </p:pic>
        <p:pic>
          <p:nvPicPr>
            <p:cNvPr id="901" name="DSC_9331_HDR.jpg" descr="DSC_9331_HDR.jpg"/>
            <p:cNvPicPr>
              <a:picLocks/>
            </p:cNvPicPr>
            <p:nvPr/>
          </p:nvPicPr>
          <p:blipFill>
            <a:blip r:embed="rId3"/>
            <a:stretch>
              <a:fillRect/>
            </a:stretch>
          </p:blipFill>
          <p:spPr>
            <a:xfrm>
              <a:off x="0" y="0"/>
              <a:ext cx="5176351" cy="6845300"/>
            </a:xfrm>
            <a:prstGeom prst="rect">
              <a:avLst/>
            </a:prstGeom>
            <a:effectLst/>
          </p:spPr>
        </p:pic>
      </p:grpSp>
    </p:spTree>
  </p:cSld>
  <p:clrMapOvr>
    <a:masterClrMapping/>
  </p:clrMapOvr>
  <p:transition spd="med"/>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5" name="This is not the temple where Samson died. Nevertheless, the evidence is clear that the Philistine temples were constructed with two central pillars and that a large man like Samson could have touched both of them."/>
          <p:cNvSpPr txBox="1"/>
          <p:nvPr/>
        </p:nvSpPr>
        <p:spPr>
          <a:xfrm>
            <a:off x="1123047" y="1123501"/>
            <a:ext cx="5170706" cy="67044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sz="3400" cap="none">
                <a:solidFill>
                  <a:srgbClr val="94E3FE"/>
                </a:solidFill>
              </a:defRPr>
            </a:lvl1pPr>
          </a:lstStyle>
          <a:p>
            <a:r>
              <a:t>This is not the temple where Samson died. Nevertheless, the evidence is clear that the Philistine temples were constructed with two central pillars and that a large man like Samson could have touched both of them. </a:t>
            </a:r>
          </a:p>
        </p:txBody>
      </p:sp>
      <p:grpSp>
        <p:nvGrpSpPr>
          <p:cNvPr id="908" name="DSC_9331_HDR.jpg"/>
          <p:cNvGrpSpPr/>
          <p:nvPr/>
        </p:nvGrpSpPr>
        <p:grpSpPr>
          <a:xfrm>
            <a:off x="6705374" y="1177411"/>
            <a:ext cx="5176352" cy="6845301"/>
            <a:chOff x="0" y="0"/>
            <a:chExt cx="5176350" cy="6845300"/>
          </a:xfrm>
        </p:grpSpPr>
        <p:pic>
          <p:nvPicPr>
            <p:cNvPr id="907" name="DSC_9331_HDR.jpg" descr="DSC_9331_HDR.jpg"/>
            <p:cNvPicPr>
              <a:picLocks noChangeAspect="1"/>
            </p:cNvPicPr>
            <p:nvPr/>
          </p:nvPicPr>
          <p:blipFill>
            <a:blip r:embed="rId2"/>
            <a:srcRect l="21994" r="27994"/>
            <a:stretch>
              <a:fillRect/>
            </a:stretch>
          </p:blipFill>
          <p:spPr>
            <a:xfrm>
              <a:off x="76200" y="63500"/>
              <a:ext cx="5036651" cy="6705600"/>
            </a:xfrm>
            <a:prstGeom prst="rect">
              <a:avLst/>
            </a:prstGeom>
            <a:ln>
              <a:noFill/>
            </a:ln>
            <a:effectLst/>
          </p:spPr>
        </p:pic>
        <p:pic>
          <p:nvPicPr>
            <p:cNvPr id="906" name="DSC_9331_HDR.jpg" descr="DSC_9331_HDR.jpg"/>
            <p:cNvPicPr>
              <a:picLocks/>
            </p:cNvPicPr>
            <p:nvPr/>
          </p:nvPicPr>
          <p:blipFill>
            <a:blip r:embed="rId3"/>
            <a:stretch>
              <a:fillRect/>
            </a:stretch>
          </p:blipFill>
          <p:spPr>
            <a:xfrm>
              <a:off x="0" y="0"/>
              <a:ext cx="5176351" cy="6845300"/>
            </a:xfrm>
            <a:prstGeom prst="rect">
              <a:avLst/>
            </a:prstGeom>
            <a:effectLst/>
          </p:spPr>
        </p:pic>
      </p:grpSp>
    </p:spTree>
  </p:cSld>
  <p:clrMapOvr>
    <a:masterClrMapping/>
  </p:clrMapOvr>
  <p:transition spd="med"/>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0" name="The pillars at Gath appear to be closer together than the ones at Tel Qasile."/>
          <p:cNvSpPr txBox="1"/>
          <p:nvPr/>
        </p:nvSpPr>
        <p:spPr>
          <a:xfrm>
            <a:off x="762000" y="1574800"/>
            <a:ext cx="5892800" cy="58039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sz="3500" cap="none">
                <a:solidFill>
                  <a:srgbClr val="94E3FE"/>
                </a:solidFill>
              </a:defRPr>
            </a:lvl1pPr>
          </a:lstStyle>
          <a:p>
            <a:r>
              <a:t>The pillars at Gath appear to be closer together than the ones at Tel Qasile. </a:t>
            </a:r>
          </a:p>
        </p:txBody>
      </p:sp>
      <p:grpSp>
        <p:nvGrpSpPr>
          <p:cNvPr id="913" name="view-of-philistine-temple-with-pillar-bases.jpg"/>
          <p:cNvGrpSpPr/>
          <p:nvPr/>
        </p:nvGrpSpPr>
        <p:grpSpPr>
          <a:xfrm>
            <a:off x="6977602" y="1634479"/>
            <a:ext cx="4775709" cy="6311901"/>
            <a:chOff x="0" y="0"/>
            <a:chExt cx="4775708" cy="6311900"/>
          </a:xfrm>
        </p:grpSpPr>
        <p:pic>
          <p:nvPicPr>
            <p:cNvPr id="912" name="view-of-philistine-temple-with-pillar-bases.jpg" descr="view-of-philistine-temple-with-pillar-bases.jpg"/>
            <p:cNvPicPr>
              <a:picLocks noChangeAspect="1"/>
            </p:cNvPicPr>
            <p:nvPr/>
          </p:nvPicPr>
          <p:blipFill>
            <a:blip r:embed="rId2"/>
            <a:srcRect l="19256" r="30874"/>
            <a:stretch>
              <a:fillRect/>
            </a:stretch>
          </p:blipFill>
          <p:spPr>
            <a:xfrm>
              <a:off x="76200" y="63500"/>
              <a:ext cx="4636009" cy="6172200"/>
            </a:xfrm>
            <a:prstGeom prst="rect">
              <a:avLst/>
            </a:prstGeom>
            <a:ln>
              <a:noFill/>
            </a:ln>
            <a:effectLst/>
          </p:spPr>
        </p:pic>
        <p:pic>
          <p:nvPicPr>
            <p:cNvPr id="911" name="view-of-philistine-temple-with-pillar-bases.jpg" descr="view-of-philistine-temple-with-pillar-bases.jpg"/>
            <p:cNvPicPr>
              <a:picLocks/>
            </p:cNvPicPr>
            <p:nvPr/>
          </p:nvPicPr>
          <p:blipFill>
            <a:blip r:embed="rId3"/>
            <a:stretch>
              <a:fillRect/>
            </a:stretch>
          </p:blipFill>
          <p:spPr>
            <a:xfrm>
              <a:off x="0" y="0"/>
              <a:ext cx="4775709" cy="6311900"/>
            </a:xfrm>
            <a:prstGeom prst="rect">
              <a:avLst/>
            </a:prstGeom>
            <a:effectLst/>
          </p:spPr>
        </p:pic>
      </p:grpSp>
      <p:sp>
        <p:nvSpPr>
          <p:cNvPr id="914" name="Line"/>
          <p:cNvSpPr/>
          <p:nvPr/>
        </p:nvSpPr>
        <p:spPr>
          <a:xfrm>
            <a:off x="8287799" y="4059269"/>
            <a:ext cx="1" cy="834962"/>
          </a:xfrm>
          <a:prstGeom prst="line">
            <a:avLst/>
          </a:prstGeom>
          <a:ln w="114300">
            <a:solidFill>
              <a:srgbClr val="FFFFFF"/>
            </a:solidFill>
            <a:miter lim="400000"/>
            <a:tailEnd type="triangle"/>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
        <p:nvSpPr>
          <p:cNvPr id="915" name="Line"/>
          <p:cNvSpPr/>
          <p:nvPr/>
        </p:nvSpPr>
        <p:spPr>
          <a:xfrm flipH="1">
            <a:off x="11166705" y="4395453"/>
            <a:ext cx="323983" cy="811151"/>
          </a:xfrm>
          <a:prstGeom prst="line">
            <a:avLst/>
          </a:prstGeom>
          <a:ln w="114300">
            <a:solidFill>
              <a:srgbClr val="FFFFFF"/>
            </a:solidFill>
            <a:miter lim="400000"/>
            <a:tailEnd type="triangle"/>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
        <p:nvSpPr>
          <p:cNvPr id="916" name="Line"/>
          <p:cNvSpPr/>
          <p:nvPr/>
        </p:nvSpPr>
        <p:spPr>
          <a:xfrm>
            <a:off x="9028956" y="4953418"/>
            <a:ext cx="1576287" cy="283995"/>
          </a:xfrm>
          <a:prstGeom prst="line">
            <a:avLst/>
          </a:prstGeom>
          <a:ln w="88900">
            <a:solidFill>
              <a:srgbClr val="FFFFFF"/>
            </a:solidFill>
            <a:miter lim="400000"/>
            <a:headEnd type="triangle" len="sm"/>
            <a:tailEnd type="triangle" len="sm"/>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Tree>
  </p:cSld>
  <p:clrMapOvr>
    <a:masterClrMapping/>
  </p:clrMapOvr>
  <p:transition spd="med"/>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8" name="The pillars at the Gaza temple were probably closer together."/>
          <p:cNvSpPr txBox="1"/>
          <p:nvPr/>
        </p:nvSpPr>
        <p:spPr>
          <a:xfrm>
            <a:off x="1356601" y="7593185"/>
            <a:ext cx="10291598" cy="1574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sz="3400" cap="none">
                <a:solidFill>
                  <a:srgbClr val="94E3FE"/>
                </a:solidFill>
              </a:defRPr>
            </a:lvl1pPr>
          </a:lstStyle>
          <a:p>
            <a:r>
              <a:t>The pillars at the Gaza temple were probably closer together.</a:t>
            </a:r>
          </a:p>
        </p:txBody>
      </p:sp>
      <p:grpSp>
        <p:nvGrpSpPr>
          <p:cNvPr id="921" name="838-02503948a - Version 2.jpg"/>
          <p:cNvGrpSpPr/>
          <p:nvPr/>
        </p:nvGrpSpPr>
        <p:grpSpPr>
          <a:xfrm>
            <a:off x="952500" y="558800"/>
            <a:ext cx="11087100" cy="6883400"/>
            <a:chOff x="0" y="0"/>
            <a:chExt cx="11087100" cy="6883400"/>
          </a:xfrm>
        </p:grpSpPr>
        <p:pic>
          <p:nvPicPr>
            <p:cNvPr id="920" name="838-02503948a - Version 2.jpg" descr="838-02503948a - Version 2.jpg"/>
            <p:cNvPicPr>
              <a:picLocks noChangeAspect="1"/>
            </p:cNvPicPr>
            <p:nvPr/>
          </p:nvPicPr>
          <p:blipFill>
            <a:blip r:embed="rId2"/>
            <a:stretch>
              <a:fillRect/>
            </a:stretch>
          </p:blipFill>
          <p:spPr>
            <a:xfrm>
              <a:off x="76200" y="63500"/>
              <a:ext cx="10947400" cy="6743700"/>
            </a:xfrm>
            <a:prstGeom prst="rect">
              <a:avLst/>
            </a:prstGeom>
            <a:ln>
              <a:noFill/>
            </a:ln>
            <a:effectLst/>
          </p:spPr>
        </p:pic>
        <p:pic>
          <p:nvPicPr>
            <p:cNvPr id="919" name="838-02503948a - Version 2.jpg" descr="838-02503948a - Version 2.jpg"/>
            <p:cNvPicPr>
              <a:picLocks/>
            </p:cNvPicPr>
            <p:nvPr/>
          </p:nvPicPr>
          <p:blipFill>
            <a:blip r:embed="rId3"/>
            <a:stretch>
              <a:fillRect/>
            </a:stretch>
          </p:blipFill>
          <p:spPr>
            <a:xfrm>
              <a:off x="0" y="0"/>
              <a:ext cx="11087100" cy="6883400"/>
            </a:xfrm>
            <a:prstGeom prst="rect">
              <a:avLst/>
            </a:prstGeom>
            <a:effectLst/>
          </p:spPr>
        </p:pic>
      </p:grpSp>
    </p:spTree>
  </p:cSld>
  <p:clrMapOvr>
    <a:masterClrMapping/>
  </p:clrMapOvr>
  <p:transition spd="med"/>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3" name="Ruth"/>
          <p:cNvSpPr txBox="1">
            <a:spLocks noGrp="1"/>
          </p:cNvSpPr>
          <p:nvPr>
            <p:ph type="title"/>
          </p:nvPr>
        </p:nvSpPr>
        <p:spPr>
          <a:xfrm>
            <a:off x="1041400" y="749300"/>
            <a:ext cx="5956300" cy="2870200"/>
          </a:xfrm>
          <a:prstGeom prst="rect">
            <a:avLst/>
          </a:prstGeom>
        </p:spPr>
        <p:txBody>
          <a:bodyPr/>
          <a:lstStyle>
            <a:lvl1pPr>
              <a:defRPr sz="6200"/>
            </a:lvl1pPr>
          </a:lstStyle>
          <a:p>
            <a:r>
              <a:t>Ruth</a:t>
            </a:r>
          </a:p>
        </p:txBody>
      </p:sp>
      <p:grpSp>
        <p:nvGrpSpPr>
          <p:cNvPr id="926" name="0a5074ddd836fadf7120310934bc0b0b.jpg"/>
          <p:cNvGrpSpPr/>
          <p:nvPr/>
        </p:nvGrpSpPr>
        <p:grpSpPr>
          <a:xfrm>
            <a:off x="6531918" y="1181100"/>
            <a:ext cx="5587269" cy="6552622"/>
            <a:chOff x="0" y="0"/>
            <a:chExt cx="5587268" cy="6552621"/>
          </a:xfrm>
        </p:grpSpPr>
        <p:pic>
          <p:nvPicPr>
            <p:cNvPr id="925" name="0a5074ddd836fadf7120310934bc0b0b.jpg" descr="0a5074ddd836fadf7120310934bc0b0b.jpg"/>
            <p:cNvPicPr>
              <a:picLocks noChangeAspect="1"/>
            </p:cNvPicPr>
            <p:nvPr/>
          </p:nvPicPr>
          <p:blipFill>
            <a:blip r:embed="rId2"/>
            <a:srcRect l="3877" r="45154"/>
            <a:stretch>
              <a:fillRect/>
            </a:stretch>
          </p:blipFill>
          <p:spPr>
            <a:xfrm>
              <a:off x="76200" y="63500"/>
              <a:ext cx="5447569" cy="6412923"/>
            </a:xfrm>
            <a:prstGeom prst="rect">
              <a:avLst/>
            </a:prstGeom>
            <a:ln>
              <a:noFill/>
            </a:ln>
            <a:effectLst/>
          </p:spPr>
        </p:pic>
        <p:pic>
          <p:nvPicPr>
            <p:cNvPr id="924" name="0a5074ddd836fadf7120310934bc0b0b.jpg" descr="0a5074ddd836fadf7120310934bc0b0b.jpg"/>
            <p:cNvPicPr>
              <a:picLocks/>
            </p:cNvPicPr>
            <p:nvPr/>
          </p:nvPicPr>
          <p:blipFill>
            <a:blip r:embed="rId3"/>
            <a:stretch>
              <a:fillRect/>
            </a:stretch>
          </p:blipFill>
          <p:spPr>
            <a:xfrm>
              <a:off x="0" y="0"/>
              <a:ext cx="5587269" cy="6552622"/>
            </a:xfrm>
            <a:prstGeom prst="rect">
              <a:avLst/>
            </a:prstGeom>
            <a:effectLst/>
          </p:spPr>
        </p:pic>
      </p:grpSp>
    </p:spTree>
  </p:cSld>
  <p:clrMapOvr>
    <a:masterClrMapping/>
  </p:clrMapOvr>
  <p:transition spd="med"/>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8" name="The events in the book of Ruth occurred during the time of the Judges (Ru. 1:1), and they describe the godly remnant that existed in those wicked times."/>
          <p:cNvSpPr txBox="1"/>
          <p:nvPr/>
        </p:nvSpPr>
        <p:spPr>
          <a:xfrm>
            <a:off x="801515" y="1022598"/>
            <a:ext cx="4176018" cy="773380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cap="none">
                <a:solidFill>
                  <a:srgbClr val="94E3FE"/>
                </a:solidFill>
              </a:defRPr>
            </a:lvl1pPr>
          </a:lstStyle>
          <a:p>
            <a:r>
              <a:t>The events in the book of Ruth occurred during the time of the Judges (Ru. 1:1), and they describe the godly remnant that existed in those wicked times.</a:t>
            </a:r>
          </a:p>
        </p:txBody>
      </p:sp>
      <p:pic>
        <p:nvPicPr>
          <p:cNvPr id="929" name="Israel dead sea region .jpeg" descr="Israel dead sea region .jpeg"/>
          <p:cNvPicPr>
            <a:picLocks noChangeAspect="1"/>
          </p:cNvPicPr>
          <p:nvPr/>
        </p:nvPicPr>
        <p:blipFill>
          <a:blip r:embed="rId2"/>
          <a:srcRect l="24024" t="29672" b="10271"/>
          <a:stretch>
            <a:fillRect/>
          </a:stretch>
        </p:blipFill>
        <p:spPr>
          <a:xfrm>
            <a:off x="5866190" y="1044376"/>
            <a:ext cx="6370828" cy="7664765"/>
          </a:xfrm>
          <a:prstGeom prst="rect">
            <a:avLst/>
          </a:prstGeom>
          <a:ln w="12700">
            <a:miter lim="400000"/>
          </a:ln>
        </p:spPr>
      </p:pic>
      <p:sp>
        <p:nvSpPr>
          <p:cNvPr id="930" name="arnon r."/>
          <p:cNvSpPr txBox="1"/>
          <p:nvPr/>
        </p:nvSpPr>
        <p:spPr>
          <a:xfrm>
            <a:off x="10087347" y="6518559"/>
            <a:ext cx="1746921" cy="484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433FF"/>
                </a:solidFill>
              </a:defRPr>
            </a:lvl1pPr>
          </a:lstStyle>
          <a:p>
            <a:r>
              <a:t>arnon r.</a:t>
            </a:r>
          </a:p>
        </p:txBody>
      </p:sp>
      <p:sp>
        <p:nvSpPr>
          <p:cNvPr id="931" name="Bethlehem"/>
          <p:cNvSpPr txBox="1"/>
          <p:nvPr/>
        </p:nvSpPr>
        <p:spPr>
          <a:xfrm>
            <a:off x="6604989" y="4292867"/>
            <a:ext cx="2260601" cy="4844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defRPr sz="2600">
                <a:solidFill>
                  <a:srgbClr val="000000"/>
                </a:solidFill>
              </a:defRPr>
            </a:pPr>
            <a:r>
              <a:t> </a:t>
            </a:r>
            <a:r>
              <a:rPr>
                <a:solidFill>
                  <a:srgbClr val="FFFFFF"/>
                </a:solidFill>
              </a:rPr>
              <a:t>Bethlehem</a:t>
            </a:r>
          </a:p>
        </p:txBody>
      </p:sp>
      <p:sp>
        <p:nvSpPr>
          <p:cNvPr id="932" name="dead sea"/>
          <p:cNvSpPr txBox="1"/>
          <p:nvPr/>
        </p:nvSpPr>
        <p:spPr>
          <a:xfrm rot="16657161">
            <a:off x="8223966" y="5872963"/>
            <a:ext cx="2214365" cy="55820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a:solidFill>
                  <a:srgbClr val="FFFFFF"/>
                </a:solidFill>
              </a:defRPr>
            </a:lvl1pPr>
          </a:lstStyle>
          <a:p>
            <a:r>
              <a:t>dead sea</a:t>
            </a:r>
          </a:p>
        </p:txBody>
      </p:sp>
      <p:sp>
        <p:nvSpPr>
          <p:cNvPr id="933" name="jerusalem"/>
          <p:cNvSpPr txBox="1"/>
          <p:nvPr/>
        </p:nvSpPr>
        <p:spPr>
          <a:xfrm>
            <a:off x="6614018" y="3875889"/>
            <a:ext cx="2242543" cy="484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defRPr sz="2600">
                <a:solidFill>
                  <a:srgbClr val="000000"/>
                </a:solidFill>
              </a:defRPr>
            </a:pPr>
            <a:r>
              <a:t> </a:t>
            </a:r>
            <a:r>
              <a:rPr>
                <a:solidFill>
                  <a:srgbClr val="FFFFFF"/>
                </a:solidFill>
              </a:rPr>
              <a:t>jerusalem</a:t>
            </a:r>
          </a:p>
        </p:txBody>
      </p:sp>
      <p:sp>
        <p:nvSpPr>
          <p:cNvPr id="934" name="shiloh"/>
          <p:cNvSpPr txBox="1"/>
          <p:nvPr/>
        </p:nvSpPr>
        <p:spPr>
          <a:xfrm>
            <a:off x="7406645" y="1252213"/>
            <a:ext cx="1453481" cy="4844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defRPr sz="2600">
                <a:solidFill>
                  <a:srgbClr val="000000"/>
                </a:solidFill>
              </a:defRPr>
            </a:pPr>
            <a:r>
              <a:t> </a:t>
            </a:r>
            <a:r>
              <a:rPr>
                <a:solidFill>
                  <a:srgbClr val="FFFFFF"/>
                </a:solidFill>
              </a:rPr>
              <a:t>shiloh</a:t>
            </a:r>
          </a:p>
        </p:txBody>
      </p:sp>
      <p:sp>
        <p:nvSpPr>
          <p:cNvPr id="935" name="moab"/>
          <p:cNvSpPr txBox="1"/>
          <p:nvPr/>
        </p:nvSpPr>
        <p:spPr>
          <a:xfrm>
            <a:off x="9894838" y="5731068"/>
            <a:ext cx="2131939" cy="84199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5200">
                <a:solidFill>
                  <a:srgbClr val="FFFFFF"/>
                </a:solidFill>
              </a:defRPr>
            </a:lvl1pPr>
          </a:lstStyle>
          <a:p>
            <a:r>
              <a:t>moab</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 name="God took Israel into Egypt by exalting Joseph, and after 400 years He brought them out with great judgments that showed His sovereign power as the only God. The Exodus was a light to the nations."/>
          <p:cNvSpPr txBox="1">
            <a:spLocks noGrp="1"/>
          </p:cNvSpPr>
          <p:nvPr>
            <p:ph type="body" sz="half" idx="1"/>
          </p:nvPr>
        </p:nvSpPr>
        <p:spPr>
          <a:xfrm>
            <a:off x="973666" y="1346200"/>
            <a:ext cx="4800204" cy="8509000"/>
          </a:xfrm>
          <a:prstGeom prst="rect">
            <a:avLst/>
          </a:prstGeom>
        </p:spPr>
        <p:txBody>
          <a:bodyPr/>
          <a:lstStyle>
            <a:lvl1pPr>
              <a:defRPr sz="3400">
                <a:solidFill>
                  <a:srgbClr val="94E3FE"/>
                </a:solidFill>
              </a:defRPr>
            </a:lvl1pPr>
          </a:lstStyle>
          <a:p>
            <a:r>
              <a:t>God took Israel into Egypt by exalting Joseph, and after 400 years He brought them out with great judgments that showed His sovereign power as the only God. The Exodus was a light to the nations.</a:t>
            </a:r>
          </a:p>
        </p:txBody>
      </p:sp>
      <p:grpSp>
        <p:nvGrpSpPr>
          <p:cNvPr id="370" name="Joseph crowned in egypt goodsalt.jpg"/>
          <p:cNvGrpSpPr/>
          <p:nvPr/>
        </p:nvGrpSpPr>
        <p:grpSpPr>
          <a:xfrm>
            <a:off x="6837998" y="1329266"/>
            <a:ext cx="5176352" cy="6845301"/>
            <a:chOff x="0" y="0"/>
            <a:chExt cx="5176350" cy="6845300"/>
          </a:xfrm>
        </p:grpSpPr>
        <p:pic>
          <p:nvPicPr>
            <p:cNvPr id="369" name="Joseph crowned in egypt goodsalt.jpg" descr="Joseph crowned in egypt goodsalt.jpg"/>
            <p:cNvPicPr>
              <a:picLocks noChangeAspect="1"/>
            </p:cNvPicPr>
            <p:nvPr/>
          </p:nvPicPr>
          <p:blipFill>
            <a:blip r:embed="rId2"/>
            <a:srcRect l="25181" r="21199"/>
            <a:stretch>
              <a:fillRect/>
            </a:stretch>
          </p:blipFill>
          <p:spPr>
            <a:xfrm>
              <a:off x="76200" y="63500"/>
              <a:ext cx="5036651" cy="6705601"/>
            </a:xfrm>
            <a:prstGeom prst="rect">
              <a:avLst/>
            </a:prstGeom>
            <a:ln>
              <a:noFill/>
            </a:ln>
            <a:effectLst/>
          </p:spPr>
        </p:pic>
        <p:pic>
          <p:nvPicPr>
            <p:cNvPr id="368" name="Joseph crowned in egypt goodsalt.jpg" descr="Joseph crowned in egypt goodsalt.jpg"/>
            <p:cNvPicPr>
              <a:picLocks/>
            </p:cNvPicPr>
            <p:nvPr/>
          </p:nvPicPr>
          <p:blipFill>
            <a:blip r:embed="rId3"/>
            <a:stretch>
              <a:fillRect/>
            </a:stretch>
          </p:blipFill>
          <p:spPr>
            <a:xfrm>
              <a:off x="0" y="0"/>
              <a:ext cx="5176351" cy="6845300"/>
            </a:xfrm>
            <a:prstGeom prst="rect">
              <a:avLst/>
            </a:prstGeom>
            <a:effectLst/>
          </p:spPr>
        </p:pic>
      </p:grpSp>
      <p:sp>
        <p:nvSpPr>
          <p:cNvPr id="371" name="goodsalt.com"/>
          <p:cNvSpPr txBox="1"/>
          <p:nvPr/>
        </p:nvSpPr>
        <p:spPr>
          <a:xfrm>
            <a:off x="6310725" y="7484397"/>
            <a:ext cx="3810052" cy="74759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nSpc>
                <a:spcPct val="110000"/>
              </a:lnSpc>
              <a:defRPr sz="2200" cap="none">
                <a:solidFill>
                  <a:srgbClr val="FFFFFF"/>
                </a:solidFill>
              </a:defRPr>
            </a:lvl1pPr>
          </a:lstStyle>
          <a:p>
            <a:r>
              <a:t>goodsalt.com</a:t>
            </a:r>
          </a:p>
        </p:txBody>
      </p:sp>
    </p:spTree>
  </p:cSld>
  <p:clrMapOvr>
    <a:masterClrMapping/>
  </p:clrMapOvr>
  <p:transition spd="med"/>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7" name="In the book of Ruth we see the sovereignty of God to control human events for His eternal purposes."/>
          <p:cNvSpPr txBox="1"/>
          <p:nvPr/>
        </p:nvSpPr>
        <p:spPr>
          <a:xfrm>
            <a:off x="927100" y="1803350"/>
            <a:ext cx="4176018" cy="773380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lnSpc>
                <a:spcPct val="110000"/>
              </a:lnSpc>
              <a:defRPr cap="none">
                <a:solidFill>
                  <a:srgbClr val="94E3FE"/>
                </a:solidFill>
              </a:defRPr>
            </a:pPr>
            <a:r>
              <a:t>In the book of Ruth we see the sovereignty of God to control human events for His eternal purposes. </a:t>
            </a:r>
          </a:p>
          <a:p>
            <a:pPr algn="l">
              <a:lnSpc>
                <a:spcPct val="110000"/>
              </a:lnSpc>
              <a:defRPr cap="none">
                <a:solidFill>
                  <a:srgbClr val="94E3FE"/>
                </a:solidFill>
              </a:defRPr>
            </a:pPr>
            <a:endParaRPr/>
          </a:p>
        </p:txBody>
      </p:sp>
      <p:pic>
        <p:nvPicPr>
          <p:cNvPr id="938" name="Israel dead sea region .jpeg" descr="Israel dead sea region .jpeg"/>
          <p:cNvPicPr>
            <a:picLocks noChangeAspect="1"/>
          </p:cNvPicPr>
          <p:nvPr/>
        </p:nvPicPr>
        <p:blipFill>
          <a:blip r:embed="rId2"/>
          <a:srcRect l="24024" t="29672" b="10271"/>
          <a:stretch>
            <a:fillRect/>
          </a:stretch>
        </p:blipFill>
        <p:spPr>
          <a:xfrm>
            <a:off x="5866190" y="1044376"/>
            <a:ext cx="6370828" cy="7664765"/>
          </a:xfrm>
          <a:prstGeom prst="rect">
            <a:avLst/>
          </a:prstGeom>
          <a:ln w="12700">
            <a:miter lim="400000"/>
          </a:ln>
        </p:spPr>
      </p:pic>
      <p:sp>
        <p:nvSpPr>
          <p:cNvPr id="939" name="dead sea"/>
          <p:cNvSpPr txBox="1"/>
          <p:nvPr/>
        </p:nvSpPr>
        <p:spPr>
          <a:xfrm rot="16657161">
            <a:off x="8223966" y="5872963"/>
            <a:ext cx="2214365" cy="55820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a:solidFill>
                  <a:srgbClr val="FFFFFF"/>
                </a:solidFill>
              </a:defRPr>
            </a:lvl1pPr>
          </a:lstStyle>
          <a:p>
            <a:r>
              <a:t>dead sea</a:t>
            </a:r>
          </a:p>
        </p:txBody>
      </p:sp>
      <p:sp>
        <p:nvSpPr>
          <p:cNvPr id="940" name="arnon r."/>
          <p:cNvSpPr txBox="1"/>
          <p:nvPr/>
        </p:nvSpPr>
        <p:spPr>
          <a:xfrm>
            <a:off x="10087347" y="6518559"/>
            <a:ext cx="1746921" cy="484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433FF"/>
                </a:solidFill>
              </a:defRPr>
            </a:lvl1pPr>
          </a:lstStyle>
          <a:p>
            <a:r>
              <a:t>arnon r.</a:t>
            </a:r>
          </a:p>
        </p:txBody>
      </p:sp>
      <p:sp>
        <p:nvSpPr>
          <p:cNvPr id="941" name="Bethlehem"/>
          <p:cNvSpPr txBox="1"/>
          <p:nvPr/>
        </p:nvSpPr>
        <p:spPr>
          <a:xfrm>
            <a:off x="6604989" y="4292867"/>
            <a:ext cx="2260601" cy="4844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defRPr sz="2600">
                <a:solidFill>
                  <a:srgbClr val="000000"/>
                </a:solidFill>
              </a:defRPr>
            </a:pPr>
            <a:r>
              <a:t> </a:t>
            </a:r>
            <a:r>
              <a:rPr>
                <a:solidFill>
                  <a:srgbClr val="FFFFFF"/>
                </a:solidFill>
              </a:rPr>
              <a:t>Bethlehem</a:t>
            </a:r>
          </a:p>
        </p:txBody>
      </p:sp>
      <p:sp>
        <p:nvSpPr>
          <p:cNvPr id="942" name="jerusalem"/>
          <p:cNvSpPr txBox="1"/>
          <p:nvPr/>
        </p:nvSpPr>
        <p:spPr>
          <a:xfrm>
            <a:off x="6614018" y="3875889"/>
            <a:ext cx="2242543" cy="484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defRPr sz="2600">
                <a:solidFill>
                  <a:srgbClr val="000000"/>
                </a:solidFill>
              </a:defRPr>
            </a:pPr>
            <a:r>
              <a:t> </a:t>
            </a:r>
            <a:r>
              <a:rPr>
                <a:solidFill>
                  <a:srgbClr val="FFFFFF"/>
                </a:solidFill>
              </a:rPr>
              <a:t>jerusalem</a:t>
            </a:r>
          </a:p>
        </p:txBody>
      </p:sp>
      <p:sp>
        <p:nvSpPr>
          <p:cNvPr id="943" name="shiloh"/>
          <p:cNvSpPr txBox="1"/>
          <p:nvPr/>
        </p:nvSpPr>
        <p:spPr>
          <a:xfrm>
            <a:off x="7406645" y="1252213"/>
            <a:ext cx="1453481" cy="4844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defRPr sz="2600">
                <a:solidFill>
                  <a:srgbClr val="000000"/>
                </a:solidFill>
              </a:defRPr>
            </a:pPr>
            <a:r>
              <a:t> </a:t>
            </a:r>
            <a:r>
              <a:rPr>
                <a:solidFill>
                  <a:srgbClr val="FFFFFF"/>
                </a:solidFill>
              </a:rPr>
              <a:t>shiloh</a:t>
            </a:r>
          </a:p>
        </p:txBody>
      </p:sp>
      <p:sp>
        <p:nvSpPr>
          <p:cNvPr id="944" name="moab"/>
          <p:cNvSpPr txBox="1"/>
          <p:nvPr/>
        </p:nvSpPr>
        <p:spPr>
          <a:xfrm>
            <a:off x="9894838" y="5731068"/>
            <a:ext cx="2131939" cy="84199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5200">
                <a:solidFill>
                  <a:srgbClr val="FFFFFF"/>
                </a:solidFill>
              </a:defRPr>
            </a:lvl1pPr>
          </a:lstStyle>
          <a:p>
            <a:r>
              <a:t>moab</a:t>
            </a:r>
          </a:p>
        </p:txBody>
      </p:sp>
    </p:spTree>
  </p:cSld>
  <p:clrMapOvr>
    <a:masterClrMapping/>
  </p:clrMapOvr>
  <p:transition spd="med"/>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6" name="In the book of Ruth we see progress of God’s plan to bring Christ into the world.…"/>
          <p:cNvSpPr txBox="1"/>
          <p:nvPr/>
        </p:nvSpPr>
        <p:spPr>
          <a:xfrm>
            <a:off x="952500" y="1022598"/>
            <a:ext cx="4176018" cy="773380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lnSpcReduction="10000"/>
          </a:bodyPr>
          <a:lstStyle/>
          <a:p>
            <a:pPr algn="l" defTabSz="572516">
              <a:lnSpc>
                <a:spcPct val="110000"/>
              </a:lnSpc>
              <a:defRPr sz="3136" cap="none">
                <a:solidFill>
                  <a:srgbClr val="94E3FE"/>
                </a:solidFill>
              </a:defRPr>
            </a:pPr>
            <a:r>
              <a:t>In the book of Ruth we see progress of God’s plan to bring Christ into the world.</a:t>
            </a:r>
          </a:p>
          <a:p>
            <a:pPr algn="l" defTabSz="572516">
              <a:lnSpc>
                <a:spcPct val="110000"/>
              </a:lnSpc>
              <a:defRPr sz="3136" cap="none">
                <a:solidFill>
                  <a:srgbClr val="94E3FE"/>
                </a:solidFill>
              </a:defRPr>
            </a:pPr>
            <a:endParaRPr/>
          </a:p>
          <a:p>
            <a:pPr algn="l" defTabSz="572516">
              <a:lnSpc>
                <a:spcPct val="110000"/>
              </a:lnSpc>
              <a:defRPr sz="3136" cap="none">
                <a:solidFill>
                  <a:srgbClr val="94E3FE"/>
                </a:solidFill>
              </a:defRPr>
            </a:pPr>
            <a:r>
              <a:t>Boaz and Ruth are in Christ’s geneaology.</a:t>
            </a:r>
          </a:p>
          <a:p>
            <a:pPr algn="l" defTabSz="572516">
              <a:lnSpc>
                <a:spcPct val="110000"/>
              </a:lnSpc>
              <a:defRPr sz="3136" cap="none">
                <a:solidFill>
                  <a:srgbClr val="94E3FE"/>
                </a:solidFill>
              </a:defRPr>
            </a:pPr>
            <a:endParaRPr/>
          </a:p>
          <a:p>
            <a:pPr algn="l" defTabSz="572516">
              <a:lnSpc>
                <a:spcPct val="110000"/>
              </a:lnSpc>
              <a:defRPr sz="3136" cap="none">
                <a:solidFill>
                  <a:srgbClr val="94E3FE"/>
                </a:solidFill>
              </a:defRPr>
            </a:pPr>
            <a:r>
              <a:t>Boaz is a beautiful type of Christ as Kinsman Redeemer. Ruth is a beautiful example of a sinner saved by God’s amazing grace.</a:t>
            </a:r>
          </a:p>
        </p:txBody>
      </p:sp>
      <p:pic>
        <p:nvPicPr>
          <p:cNvPr id="947" name="Israel dead sea region .jpeg" descr="Israel dead sea region .jpeg"/>
          <p:cNvPicPr>
            <a:picLocks noChangeAspect="1"/>
          </p:cNvPicPr>
          <p:nvPr/>
        </p:nvPicPr>
        <p:blipFill>
          <a:blip r:embed="rId2"/>
          <a:srcRect l="24024" t="29672" b="10271"/>
          <a:stretch>
            <a:fillRect/>
          </a:stretch>
        </p:blipFill>
        <p:spPr>
          <a:xfrm>
            <a:off x="5866190" y="1044376"/>
            <a:ext cx="6370828" cy="7664765"/>
          </a:xfrm>
          <a:prstGeom prst="rect">
            <a:avLst/>
          </a:prstGeom>
          <a:ln w="12700">
            <a:miter lim="400000"/>
          </a:ln>
        </p:spPr>
      </p:pic>
      <p:sp>
        <p:nvSpPr>
          <p:cNvPr id="948" name="dead sea"/>
          <p:cNvSpPr txBox="1"/>
          <p:nvPr/>
        </p:nvSpPr>
        <p:spPr>
          <a:xfrm rot="16657161">
            <a:off x="8223966" y="5872963"/>
            <a:ext cx="2214365" cy="55820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a:solidFill>
                  <a:srgbClr val="FFFFFF"/>
                </a:solidFill>
              </a:defRPr>
            </a:lvl1pPr>
          </a:lstStyle>
          <a:p>
            <a:r>
              <a:t>dead sea</a:t>
            </a:r>
          </a:p>
        </p:txBody>
      </p:sp>
      <p:sp>
        <p:nvSpPr>
          <p:cNvPr id="949" name="arnon r."/>
          <p:cNvSpPr txBox="1"/>
          <p:nvPr/>
        </p:nvSpPr>
        <p:spPr>
          <a:xfrm>
            <a:off x="10087347" y="6518559"/>
            <a:ext cx="1746921" cy="484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433FF"/>
                </a:solidFill>
              </a:defRPr>
            </a:lvl1pPr>
          </a:lstStyle>
          <a:p>
            <a:r>
              <a:t>arnon r.</a:t>
            </a:r>
          </a:p>
        </p:txBody>
      </p:sp>
      <p:sp>
        <p:nvSpPr>
          <p:cNvPr id="950" name="Bethlehem"/>
          <p:cNvSpPr txBox="1"/>
          <p:nvPr/>
        </p:nvSpPr>
        <p:spPr>
          <a:xfrm>
            <a:off x="6604989" y="4292867"/>
            <a:ext cx="2260601" cy="4844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defRPr sz="2600">
                <a:solidFill>
                  <a:srgbClr val="000000"/>
                </a:solidFill>
              </a:defRPr>
            </a:pPr>
            <a:r>
              <a:t> </a:t>
            </a:r>
            <a:r>
              <a:rPr>
                <a:solidFill>
                  <a:srgbClr val="FFFFFF"/>
                </a:solidFill>
              </a:rPr>
              <a:t>Bethlehem</a:t>
            </a:r>
          </a:p>
        </p:txBody>
      </p:sp>
      <p:sp>
        <p:nvSpPr>
          <p:cNvPr id="951" name="jerusalem"/>
          <p:cNvSpPr txBox="1"/>
          <p:nvPr/>
        </p:nvSpPr>
        <p:spPr>
          <a:xfrm>
            <a:off x="6614018" y="3875889"/>
            <a:ext cx="2242543" cy="484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defRPr sz="2600">
                <a:solidFill>
                  <a:srgbClr val="000000"/>
                </a:solidFill>
              </a:defRPr>
            </a:pPr>
            <a:r>
              <a:t> </a:t>
            </a:r>
            <a:r>
              <a:rPr>
                <a:solidFill>
                  <a:srgbClr val="FFFFFF"/>
                </a:solidFill>
              </a:rPr>
              <a:t>jerusalem</a:t>
            </a:r>
          </a:p>
        </p:txBody>
      </p:sp>
      <p:sp>
        <p:nvSpPr>
          <p:cNvPr id="952" name="shiloh"/>
          <p:cNvSpPr txBox="1"/>
          <p:nvPr/>
        </p:nvSpPr>
        <p:spPr>
          <a:xfrm>
            <a:off x="7406645" y="1252213"/>
            <a:ext cx="1453481" cy="4844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defRPr sz="2600">
                <a:solidFill>
                  <a:srgbClr val="000000"/>
                </a:solidFill>
              </a:defRPr>
            </a:pPr>
            <a:r>
              <a:t> </a:t>
            </a:r>
            <a:r>
              <a:rPr>
                <a:solidFill>
                  <a:srgbClr val="FFFFFF"/>
                </a:solidFill>
              </a:rPr>
              <a:t>shiloh</a:t>
            </a:r>
          </a:p>
        </p:txBody>
      </p:sp>
      <p:sp>
        <p:nvSpPr>
          <p:cNvPr id="953" name="moab"/>
          <p:cNvSpPr txBox="1"/>
          <p:nvPr/>
        </p:nvSpPr>
        <p:spPr>
          <a:xfrm>
            <a:off x="9894838" y="5731068"/>
            <a:ext cx="2131939" cy="84199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5200">
                <a:solidFill>
                  <a:srgbClr val="FFFFFF"/>
                </a:solidFill>
              </a:defRPr>
            </a:lvl1pPr>
          </a:lstStyle>
          <a:p>
            <a:r>
              <a:t>moab</a:t>
            </a:r>
          </a:p>
        </p:txBody>
      </p:sp>
    </p:spTree>
  </p:cSld>
  <p:clrMapOvr>
    <a:masterClrMapping/>
  </p:clrMapOvr>
  <p:transition spd="med"/>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5" name="The book of Ruth is one of the most beautiful, fascinating, and precious stories in human history."/>
          <p:cNvSpPr txBox="1"/>
          <p:nvPr/>
        </p:nvSpPr>
        <p:spPr>
          <a:xfrm>
            <a:off x="984603" y="1845716"/>
            <a:ext cx="4176019" cy="69106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cap="none">
                <a:solidFill>
                  <a:srgbClr val="94E3FE"/>
                </a:solidFill>
              </a:defRPr>
            </a:lvl1pPr>
          </a:lstStyle>
          <a:p>
            <a:r>
              <a:t>The book of Ruth is one of the most beautiful, fascinating, and precious stories in human history.</a:t>
            </a:r>
          </a:p>
        </p:txBody>
      </p:sp>
      <p:pic>
        <p:nvPicPr>
          <p:cNvPr id="956" name="www-St-Takla-org--Bible-Slides-ruth-692.jpg" descr="www-St-Takla-org--Bible-Slides-ruth-692.jpg"/>
          <p:cNvPicPr>
            <a:picLocks noChangeAspect="1"/>
          </p:cNvPicPr>
          <p:nvPr/>
        </p:nvPicPr>
        <p:blipFill>
          <a:blip r:embed="rId2"/>
          <a:srcRect l="9006" t="3267" r="42515" b="5464"/>
          <a:stretch>
            <a:fillRect/>
          </a:stretch>
        </p:blipFill>
        <p:spPr>
          <a:xfrm>
            <a:off x="5746646" y="1752996"/>
            <a:ext cx="5596188" cy="7095959"/>
          </a:xfrm>
          <a:prstGeom prst="rect">
            <a:avLst/>
          </a:prstGeom>
          <a:ln w="12700">
            <a:miter lim="400000"/>
          </a:ln>
        </p:spPr>
      </p:pic>
    </p:spTree>
  </p:cSld>
  <p:clrMapOvr>
    <a:masterClrMapping/>
  </p:clrMapOvr>
  <p:transition spd="med"/>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8" name="That the events of Ruth occurred during the time of the Judges (Ru. 1:1) shows that there can be spiritual blessing and revival in the midst of apostasy. Ruth is a rose in the midst of weeds, “a pearl in the swine pen of the judges.” We find the same thi"/>
          <p:cNvSpPr txBox="1"/>
          <p:nvPr/>
        </p:nvSpPr>
        <p:spPr>
          <a:xfrm>
            <a:off x="723900" y="1022598"/>
            <a:ext cx="4176018" cy="773380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lnSpcReduction="10000"/>
          </a:bodyPr>
          <a:lstStyle>
            <a:lvl1pPr algn="l" defTabSz="572516">
              <a:lnSpc>
                <a:spcPct val="110000"/>
              </a:lnSpc>
              <a:defRPr sz="3136" cap="none">
                <a:solidFill>
                  <a:srgbClr val="94E3FE"/>
                </a:solidFill>
              </a:defRPr>
            </a:lvl1pPr>
          </a:lstStyle>
          <a:p>
            <a:r>
              <a:t>That the events of Ruth occurred during the time of the Judges (Ru. 1:1) shows that there can be spiritual blessing and revival in the midst of apostasy. Ruth is a rose in the midst of weeds, “a pearl in the swine pen of the judges.” We find the same thing in 2 Timothy 3-4.</a:t>
            </a:r>
          </a:p>
        </p:txBody>
      </p:sp>
      <p:pic>
        <p:nvPicPr>
          <p:cNvPr id="959" name="Israel dead sea region .jpeg" descr="Israel dead sea region .jpeg"/>
          <p:cNvPicPr>
            <a:picLocks noChangeAspect="1"/>
          </p:cNvPicPr>
          <p:nvPr/>
        </p:nvPicPr>
        <p:blipFill>
          <a:blip r:embed="rId2"/>
          <a:srcRect l="24024" t="29672" b="10271"/>
          <a:stretch>
            <a:fillRect/>
          </a:stretch>
        </p:blipFill>
        <p:spPr>
          <a:xfrm>
            <a:off x="5866190" y="1044376"/>
            <a:ext cx="6370828" cy="7664765"/>
          </a:xfrm>
          <a:prstGeom prst="rect">
            <a:avLst/>
          </a:prstGeom>
          <a:ln w="12700">
            <a:miter lim="400000"/>
          </a:ln>
        </p:spPr>
      </p:pic>
      <p:sp>
        <p:nvSpPr>
          <p:cNvPr id="960" name="moab"/>
          <p:cNvSpPr txBox="1"/>
          <p:nvPr/>
        </p:nvSpPr>
        <p:spPr>
          <a:xfrm>
            <a:off x="9894838" y="5731068"/>
            <a:ext cx="2131939" cy="84199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5200">
                <a:solidFill>
                  <a:srgbClr val="FFFFFF"/>
                </a:solidFill>
              </a:defRPr>
            </a:lvl1pPr>
          </a:lstStyle>
          <a:p>
            <a:r>
              <a:t>moab</a:t>
            </a:r>
          </a:p>
        </p:txBody>
      </p:sp>
      <p:sp>
        <p:nvSpPr>
          <p:cNvPr id="961" name="dead sea"/>
          <p:cNvSpPr txBox="1"/>
          <p:nvPr/>
        </p:nvSpPr>
        <p:spPr>
          <a:xfrm rot="16657161">
            <a:off x="8223966" y="5872963"/>
            <a:ext cx="2214365" cy="55820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a:solidFill>
                  <a:srgbClr val="FFFFFF"/>
                </a:solidFill>
              </a:defRPr>
            </a:lvl1pPr>
          </a:lstStyle>
          <a:p>
            <a:r>
              <a:t>dead sea</a:t>
            </a:r>
          </a:p>
        </p:txBody>
      </p:sp>
      <p:sp>
        <p:nvSpPr>
          <p:cNvPr id="962" name="arnon r."/>
          <p:cNvSpPr txBox="1"/>
          <p:nvPr/>
        </p:nvSpPr>
        <p:spPr>
          <a:xfrm>
            <a:off x="10087347" y="6518559"/>
            <a:ext cx="1746921" cy="484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433FF"/>
                </a:solidFill>
              </a:defRPr>
            </a:lvl1pPr>
          </a:lstStyle>
          <a:p>
            <a:r>
              <a:t>arnon r.</a:t>
            </a:r>
          </a:p>
        </p:txBody>
      </p:sp>
      <p:sp>
        <p:nvSpPr>
          <p:cNvPr id="963" name="Bethlehem"/>
          <p:cNvSpPr txBox="1"/>
          <p:nvPr/>
        </p:nvSpPr>
        <p:spPr>
          <a:xfrm>
            <a:off x="6604989" y="4292867"/>
            <a:ext cx="2260601" cy="4844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defRPr sz="2600">
                <a:solidFill>
                  <a:srgbClr val="000000"/>
                </a:solidFill>
              </a:defRPr>
            </a:pPr>
            <a:r>
              <a:t> </a:t>
            </a:r>
            <a:r>
              <a:rPr>
                <a:solidFill>
                  <a:srgbClr val="FFFFFF"/>
                </a:solidFill>
              </a:rPr>
              <a:t>Bethlehem</a:t>
            </a:r>
          </a:p>
        </p:txBody>
      </p:sp>
      <p:sp>
        <p:nvSpPr>
          <p:cNvPr id="964" name="jerusalem"/>
          <p:cNvSpPr txBox="1"/>
          <p:nvPr/>
        </p:nvSpPr>
        <p:spPr>
          <a:xfrm>
            <a:off x="6614018" y="3875889"/>
            <a:ext cx="2242543" cy="484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defRPr sz="2600">
                <a:solidFill>
                  <a:srgbClr val="000000"/>
                </a:solidFill>
              </a:defRPr>
            </a:pPr>
            <a:r>
              <a:t> </a:t>
            </a:r>
            <a:r>
              <a:rPr>
                <a:solidFill>
                  <a:srgbClr val="FFFFFF"/>
                </a:solidFill>
              </a:rPr>
              <a:t>jerusalem</a:t>
            </a:r>
          </a:p>
        </p:txBody>
      </p:sp>
      <p:sp>
        <p:nvSpPr>
          <p:cNvPr id="965" name="shiloh"/>
          <p:cNvSpPr txBox="1"/>
          <p:nvPr/>
        </p:nvSpPr>
        <p:spPr>
          <a:xfrm>
            <a:off x="7406645" y="1252213"/>
            <a:ext cx="1453481" cy="4844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defRPr sz="2600">
                <a:solidFill>
                  <a:srgbClr val="000000"/>
                </a:solidFill>
              </a:defRPr>
            </a:pPr>
            <a:r>
              <a:t> </a:t>
            </a:r>
            <a:r>
              <a:rPr>
                <a:solidFill>
                  <a:srgbClr val="FFFFFF"/>
                </a:solidFill>
              </a:rPr>
              <a:t>shiloh</a:t>
            </a:r>
          </a:p>
        </p:txBody>
      </p:sp>
    </p:spTree>
  </p:cSld>
  <p:clrMapOvr>
    <a:masterClrMapping/>
  </p:clrMapOvr>
  <p:transition spd="med"/>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7" name="Boaz’ home and farming enterprise were an oasis of godliness in a wicked nation. Boaz was a God-centered man. He and his workers blessed one another in the Lord’s name (Ru. 2:4). The master treated the workers with respect, and the workers honored their "/>
          <p:cNvSpPr txBox="1"/>
          <p:nvPr/>
        </p:nvSpPr>
        <p:spPr>
          <a:xfrm>
            <a:off x="698500" y="955228"/>
            <a:ext cx="4934149" cy="828129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lnSpcReduction="10000"/>
          </a:bodyPr>
          <a:lstStyle>
            <a:lvl1pPr algn="l" defTabSz="572516">
              <a:lnSpc>
                <a:spcPct val="110000"/>
              </a:lnSpc>
              <a:defRPr sz="3136" cap="none">
                <a:solidFill>
                  <a:srgbClr val="94E3FE"/>
                </a:solidFill>
              </a:defRPr>
            </a:lvl1pPr>
          </a:lstStyle>
          <a:p>
            <a:r>
              <a:t>Boaz’ home and farming enterprise were an oasis of godliness in a wicked nation. Boaz was a God-centered man. He and his workers blessed one another in the Lord’s name (Ru. 2:4). The master treated the workers with respect, and the workers honored their master. Ruth, the stranger, was treated with compassion. It was a little bit of heaven on earth.</a:t>
            </a:r>
          </a:p>
        </p:txBody>
      </p:sp>
      <p:pic>
        <p:nvPicPr>
          <p:cNvPr id="968" name="f88d6a009cdeab1dceb34c31afd1daa3.jpg" descr="f88d6a009cdeab1dceb34c31afd1daa3.jpg"/>
          <p:cNvPicPr>
            <a:picLocks noChangeAspect="1"/>
          </p:cNvPicPr>
          <p:nvPr/>
        </p:nvPicPr>
        <p:blipFill>
          <a:blip r:embed="rId2"/>
          <a:stretch>
            <a:fillRect/>
          </a:stretch>
        </p:blipFill>
        <p:spPr>
          <a:xfrm>
            <a:off x="5883256" y="1097442"/>
            <a:ext cx="6264769" cy="7584116"/>
          </a:xfrm>
          <a:prstGeom prst="rect">
            <a:avLst/>
          </a:prstGeom>
          <a:ln w="12700">
            <a:miter lim="400000"/>
          </a:ln>
        </p:spPr>
      </p:pic>
    </p:spTree>
  </p:cSld>
  <p:clrMapOvr>
    <a:masterClrMapping/>
  </p:clrMapOvr>
  <p:transition spd="med"/>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0" name="The chief lesson of Ruth is that of the kinsman redeemer, which points to Christ and salvation. Boaz is a type of Christ the Saviour who came to earth to seek and to save that which was lost. Ruth represents sinners who put their faith in Jesus Christ an"/>
          <p:cNvSpPr txBox="1"/>
          <p:nvPr/>
        </p:nvSpPr>
        <p:spPr>
          <a:xfrm>
            <a:off x="698500" y="1218652"/>
            <a:ext cx="4934149" cy="828129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lnSpc>
                <a:spcPct val="110000"/>
              </a:lnSpc>
              <a:defRPr cap="none">
                <a:solidFill>
                  <a:srgbClr val="94E3FE"/>
                </a:solidFill>
              </a:defRPr>
            </a:pPr>
            <a:r>
              <a:t>The chief lesson of Ruth is that of </a:t>
            </a:r>
            <a:r>
              <a:rPr>
                <a:solidFill>
                  <a:srgbClr val="FFFFFF"/>
                </a:solidFill>
              </a:rPr>
              <a:t>the kinsman redeemer</a:t>
            </a:r>
            <a:r>
              <a:t>, which points to Christ and salvation. Boaz is a type of Christ the Saviour who came to earth to seek and to save that which was lost. Ruth represents sinners who put their faith in Jesus Christ and become His bride and inherit His riches.</a:t>
            </a:r>
          </a:p>
        </p:txBody>
      </p:sp>
      <p:pic>
        <p:nvPicPr>
          <p:cNvPr id="971" name="f88d6a009cdeab1dceb34c31afd1daa3.jpg" descr="f88d6a009cdeab1dceb34c31afd1daa3.jpg"/>
          <p:cNvPicPr>
            <a:picLocks noChangeAspect="1"/>
          </p:cNvPicPr>
          <p:nvPr/>
        </p:nvPicPr>
        <p:blipFill>
          <a:blip r:embed="rId2"/>
          <a:stretch>
            <a:fillRect/>
          </a:stretch>
        </p:blipFill>
        <p:spPr>
          <a:xfrm>
            <a:off x="5883256" y="1097442"/>
            <a:ext cx="6264769" cy="7584116"/>
          </a:xfrm>
          <a:prstGeom prst="rect">
            <a:avLst/>
          </a:prstGeom>
          <a:ln w="12700">
            <a:miter lim="400000"/>
          </a:ln>
        </p:spPr>
      </p:pic>
    </p:spTree>
  </p:cSld>
  <p:clrMapOvr>
    <a:masterClrMapping/>
  </p:clrMapOvr>
  <p:transition spd="med"/>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3" name="Elimelech and Naomi went from Bethlehem to Moab to escape a famine (Ruth 1:1-2). They stopped living by faith, left “the house of bread” (the meaning of Bethlehem), and journeyed to a pagan land."/>
          <p:cNvSpPr txBox="1"/>
          <p:nvPr/>
        </p:nvSpPr>
        <p:spPr>
          <a:xfrm>
            <a:off x="698500" y="955228"/>
            <a:ext cx="4503936" cy="844460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cap="none">
                <a:solidFill>
                  <a:srgbClr val="94E3FE"/>
                </a:solidFill>
              </a:defRPr>
            </a:lvl1pPr>
          </a:lstStyle>
          <a:p>
            <a:r>
              <a:t>Elimelech and Naomi went from Bethlehem to Moab to escape a famine (Ruth 1:1-2). They stopped living by faith, left “the house of bread” (the meaning of Bethlehem), and journeyed to a pagan land.</a:t>
            </a:r>
          </a:p>
        </p:txBody>
      </p:sp>
      <p:pic>
        <p:nvPicPr>
          <p:cNvPr id="974" name="195396006a5cc9c45225da025d5f0d46.jpg" descr="195396006a5cc9c45225da025d5f0d46.jpg"/>
          <p:cNvPicPr>
            <a:picLocks noChangeAspect="1"/>
          </p:cNvPicPr>
          <p:nvPr/>
        </p:nvPicPr>
        <p:blipFill>
          <a:blip r:embed="rId2"/>
          <a:srcRect l="4428" t="9155" r="4428" b="11733"/>
          <a:stretch>
            <a:fillRect/>
          </a:stretch>
        </p:blipFill>
        <p:spPr>
          <a:xfrm>
            <a:off x="5396286" y="886938"/>
            <a:ext cx="7008906" cy="7716150"/>
          </a:xfrm>
          <a:prstGeom prst="rect">
            <a:avLst/>
          </a:prstGeom>
          <a:ln w="12700">
            <a:miter lim="400000"/>
          </a:ln>
        </p:spPr>
      </p:pic>
      <p:sp>
        <p:nvSpPr>
          <p:cNvPr id="975" name="moab"/>
          <p:cNvSpPr txBox="1"/>
          <p:nvPr/>
        </p:nvSpPr>
        <p:spPr>
          <a:xfrm>
            <a:off x="8535411" y="5484140"/>
            <a:ext cx="2131939" cy="84199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5200">
                <a:solidFill>
                  <a:srgbClr val="FFFFFF"/>
                </a:solidFill>
              </a:defRPr>
            </a:lvl1pPr>
          </a:lstStyle>
          <a:p>
            <a:r>
              <a:t>moab</a:t>
            </a:r>
          </a:p>
        </p:txBody>
      </p:sp>
      <p:sp>
        <p:nvSpPr>
          <p:cNvPr id="976" name="hermon"/>
          <p:cNvSpPr txBox="1"/>
          <p:nvPr/>
        </p:nvSpPr>
        <p:spPr>
          <a:xfrm>
            <a:off x="9346752" y="1516803"/>
            <a:ext cx="1708846" cy="6200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defRPr sz="3600">
                <a:solidFill>
                  <a:srgbClr val="000000"/>
                </a:solidFill>
              </a:defRPr>
            </a:pPr>
            <a:r>
              <a:t> </a:t>
            </a:r>
            <a:r>
              <a:rPr sz="2600">
                <a:solidFill>
                  <a:srgbClr val="FFFFFF"/>
                </a:solidFill>
              </a:rPr>
              <a:t>hermon</a:t>
            </a:r>
          </a:p>
        </p:txBody>
      </p:sp>
      <p:sp>
        <p:nvSpPr>
          <p:cNvPr id="977" name="Bible History Online"/>
          <p:cNvSpPr txBox="1"/>
          <p:nvPr/>
        </p:nvSpPr>
        <p:spPr>
          <a:xfrm>
            <a:off x="5929541" y="8144125"/>
            <a:ext cx="2824304" cy="7670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nSpc>
                <a:spcPct val="110000"/>
              </a:lnSpc>
              <a:defRPr sz="2200" cap="none">
                <a:solidFill>
                  <a:srgbClr val="FFFFFF"/>
                </a:solidFill>
              </a:defRPr>
            </a:lvl1pPr>
          </a:lstStyle>
          <a:p>
            <a:r>
              <a:t>Bible History Online</a:t>
            </a:r>
          </a:p>
        </p:txBody>
      </p:sp>
    </p:spTree>
  </p:cSld>
  <p:clrMapOvr>
    <a:masterClrMapping/>
  </p:clrMapOvr>
  <p:transition spd="med"/>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9" name="Their sons married Moabite girls, Orpah and Ruth (Ru. 1:4). The Moabites were descendants of Lot and worshipped Chemosh (Nu. 21:29)."/>
          <p:cNvSpPr txBox="1"/>
          <p:nvPr/>
        </p:nvSpPr>
        <p:spPr>
          <a:xfrm>
            <a:off x="1804044" y="7068250"/>
            <a:ext cx="9396712" cy="303371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cap="none">
                <a:solidFill>
                  <a:srgbClr val="94E3FE"/>
                </a:solidFill>
              </a:defRPr>
            </a:lvl1pPr>
          </a:lstStyle>
          <a:p>
            <a:r>
              <a:t>Their sons married Moabite girls, Orpah and Ruth (Ru. 1:4). The Moabites were descendants of Lot and worshipped Chemosh (Nu. 21:29). </a:t>
            </a:r>
          </a:p>
        </p:txBody>
      </p:sp>
      <p:pic>
        <p:nvPicPr>
          <p:cNvPr id="980" name="C3TZR1g81UNaPs7vzNXHueW5ZM76DSHWEY7onmfLxcK2iPK2SfSwSqeCvAcasnLuaMmKqSuC7owp3qLwZvHAPVZzpDZ5sERvKH3TJFnM8zTgEmkTre7V4kW.png" descr="C3TZR1g81UNaPs7vzNXHueW5ZM76DSHWEY7onmfLxcK2iPK2SfSwSqeCvAcasnLuaMmKqSuC7owp3qLwZvHAPVZzpDZ5sERvKH3TJFnM8zTgEmkTre7V4kW.png"/>
          <p:cNvPicPr>
            <a:picLocks noChangeAspect="1"/>
          </p:cNvPicPr>
          <p:nvPr/>
        </p:nvPicPr>
        <p:blipFill>
          <a:blip r:embed="rId2"/>
          <a:srcRect l="7532" t="7106" r="6222" b="6987"/>
          <a:stretch>
            <a:fillRect/>
          </a:stretch>
        </p:blipFill>
        <p:spPr>
          <a:xfrm>
            <a:off x="2006401" y="574049"/>
            <a:ext cx="8991968" cy="6168889"/>
          </a:xfrm>
          <a:prstGeom prst="rect">
            <a:avLst/>
          </a:prstGeom>
          <a:ln w="12700">
            <a:miter lim="400000"/>
          </a:ln>
        </p:spPr>
      </p:pic>
    </p:spTree>
  </p:cSld>
  <p:clrMapOvr>
    <a:masterClrMapping/>
  </p:clrMapOvr>
  <p:transition spd="med"/>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2" name="Naomi’s husband and sons died in Moab and she was left with two Moabite daughters-in-law (Ru. 1:3, 5)."/>
          <p:cNvSpPr txBox="1"/>
          <p:nvPr/>
        </p:nvSpPr>
        <p:spPr>
          <a:xfrm>
            <a:off x="2330032" y="6838434"/>
            <a:ext cx="8344736" cy="19164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cap="none">
                <a:solidFill>
                  <a:srgbClr val="94E3FE"/>
                </a:solidFill>
              </a:defRPr>
            </a:lvl1pPr>
          </a:lstStyle>
          <a:p>
            <a:r>
              <a:t>Naomi’s husband and sons died in Moab and she was left with two Moabite daughters-in-law (Ru. 1:3, 5).</a:t>
            </a:r>
          </a:p>
        </p:txBody>
      </p:sp>
      <p:pic>
        <p:nvPicPr>
          <p:cNvPr id="983" name="ef2fb312911faa178bee4c87e5b38b25.jpg" descr="ef2fb312911faa178bee4c87e5b38b25.jpg"/>
          <p:cNvPicPr>
            <a:picLocks noChangeAspect="1"/>
          </p:cNvPicPr>
          <p:nvPr/>
        </p:nvPicPr>
        <p:blipFill>
          <a:blip r:embed="rId2"/>
          <a:srcRect l="1625" t="5218" b="2095"/>
          <a:stretch>
            <a:fillRect/>
          </a:stretch>
        </p:blipFill>
        <p:spPr>
          <a:xfrm>
            <a:off x="2087588" y="728491"/>
            <a:ext cx="9271803" cy="5899858"/>
          </a:xfrm>
          <a:prstGeom prst="rect">
            <a:avLst/>
          </a:prstGeom>
          <a:ln w="12700">
            <a:miter lim="400000"/>
          </a:ln>
        </p:spPr>
      </p:pic>
    </p:spTree>
  </p:cSld>
  <p:clrMapOvr>
    <a:masterClrMapping/>
  </p:clrMapOvr>
  <p:transition spd="med"/>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5" name="When Naomi determined to return to Bethlehem, she thrice urged her daughters-in-law to return to their people and their gods (Ru. 1:8, 11, 15). Orpah returned, but Ruth refused."/>
          <p:cNvSpPr txBox="1"/>
          <p:nvPr/>
        </p:nvSpPr>
        <p:spPr>
          <a:xfrm>
            <a:off x="1501588" y="6773834"/>
            <a:ext cx="10001624" cy="21002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lnSpcReduction="10000"/>
          </a:bodyPr>
          <a:lstStyle>
            <a:lvl1pPr defTabSz="572516">
              <a:lnSpc>
                <a:spcPct val="110000"/>
              </a:lnSpc>
              <a:defRPr sz="3136" cap="none">
                <a:solidFill>
                  <a:srgbClr val="94E3FE"/>
                </a:solidFill>
              </a:defRPr>
            </a:lvl1pPr>
          </a:lstStyle>
          <a:p>
            <a:r>
              <a:t>When Naomi determined to return to Bethlehem, she thrice urged her daughters-in-law to return to their people and their gods (Ru. 1:8, 11, 15). Orpah returned, but Ruth refused. </a:t>
            </a:r>
          </a:p>
        </p:txBody>
      </p:sp>
      <p:pic>
        <p:nvPicPr>
          <p:cNvPr id="986" name="Naomi, Ruth, Orpah leaving maybe best.jpg" descr="Naomi, Ruth, Orpah leaving maybe best.jpg"/>
          <p:cNvPicPr>
            <a:picLocks noChangeAspect="1"/>
          </p:cNvPicPr>
          <p:nvPr/>
        </p:nvPicPr>
        <p:blipFill>
          <a:blip r:embed="rId2"/>
          <a:srcRect t="5063" r="6447"/>
          <a:stretch>
            <a:fillRect/>
          </a:stretch>
        </p:blipFill>
        <p:spPr>
          <a:xfrm>
            <a:off x="1095573" y="537368"/>
            <a:ext cx="10813455" cy="5972071"/>
          </a:xfrm>
          <a:prstGeom prst="rect">
            <a:avLst/>
          </a:prstGeom>
          <a:ln w="12700">
            <a:miter lim="400000"/>
          </a:ln>
        </p:spPr>
      </p:pic>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 name="At Sinai, God gave Israel the law as a schoolmaster to lead men to salvation in Christ."/>
          <p:cNvSpPr txBox="1">
            <a:spLocks noGrp="1"/>
          </p:cNvSpPr>
          <p:nvPr>
            <p:ph type="body" sz="half" idx="1"/>
          </p:nvPr>
        </p:nvSpPr>
        <p:spPr>
          <a:xfrm>
            <a:off x="1092200" y="1346200"/>
            <a:ext cx="4800204" cy="8509000"/>
          </a:xfrm>
          <a:prstGeom prst="rect">
            <a:avLst/>
          </a:prstGeom>
        </p:spPr>
        <p:txBody>
          <a:bodyPr/>
          <a:lstStyle>
            <a:lvl1pPr>
              <a:defRPr sz="3400">
                <a:solidFill>
                  <a:srgbClr val="94E3FE"/>
                </a:solidFill>
              </a:defRPr>
            </a:lvl1pPr>
          </a:lstStyle>
          <a:p>
            <a:r>
              <a:t>At Sinai, God gave Israel the law as a schoolmaster to lead men to salvation in Christ.</a:t>
            </a:r>
          </a:p>
        </p:txBody>
      </p:sp>
      <p:grpSp>
        <p:nvGrpSpPr>
          <p:cNvPr id="376" name="Moses receives 10 commandments goodsalt.jpg"/>
          <p:cNvGrpSpPr/>
          <p:nvPr/>
        </p:nvGrpSpPr>
        <p:grpSpPr>
          <a:xfrm>
            <a:off x="6332472" y="1361705"/>
            <a:ext cx="5326617" cy="7055590"/>
            <a:chOff x="0" y="0"/>
            <a:chExt cx="5326616" cy="7055588"/>
          </a:xfrm>
        </p:grpSpPr>
        <p:pic>
          <p:nvPicPr>
            <p:cNvPr id="375" name="Moses receives 10 commandments goodsalt.jpg" descr="Moses receives 10 commandments goodsalt.jpg"/>
            <p:cNvPicPr>
              <a:picLocks noChangeAspect="1"/>
            </p:cNvPicPr>
            <p:nvPr/>
          </p:nvPicPr>
          <p:blipFill>
            <a:blip r:embed="rId2"/>
            <a:srcRect t="2734" b="2734"/>
            <a:stretch>
              <a:fillRect/>
            </a:stretch>
          </p:blipFill>
          <p:spPr>
            <a:xfrm>
              <a:off x="76200" y="63500"/>
              <a:ext cx="5186917" cy="6915889"/>
            </a:xfrm>
            <a:prstGeom prst="rect">
              <a:avLst/>
            </a:prstGeom>
            <a:ln>
              <a:noFill/>
            </a:ln>
            <a:effectLst/>
          </p:spPr>
        </p:pic>
        <p:pic>
          <p:nvPicPr>
            <p:cNvPr id="374" name="Moses receives 10 commandments goodsalt.jpg" descr="Moses receives 10 commandments goodsalt.jpg"/>
            <p:cNvPicPr>
              <a:picLocks/>
            </p:cNvPicPr>
            <p:nvPr/>
          </p:nvPicPr>
          <p:blipFill>
            <a:blip r:embed="rId3"/>
            <a:stretch>
              <a:fillRect/>
            </a:stretch>
          </p:blipFill>
          <p:spPr>
            <a:xfrm>
              <a:off x="0" y="0"/>
              <a:ext cx="5326617" cy="7055589"/>
            </a:xfrm>
            <a:prstGeom prst="rect">
              <a:avLst/>
            </a:prstGeom>
            <a:effectLst/>
          </p:spPr>
        </p:pic>
      </p:grpSp>
    </p:spTree>
  </p:cSld>
  <p:clrMapOvr>
    <a:masterClrMapping/>
  </p:clrMapOvr>
  <p:transition spd="med"/>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8" name="Ruth believed in Jehovah God. She turned her back on her people, her land, and her old “gods,” and turned her face to the God of Israel (Ru. 1:16-17). This is a beautiful picture of repentance and faith."/>
          <p:cNvSpPr txBox="1"/>
          <p:nvPr/>
        </p:nvSpPr>
        <p:spPr>
          <a:xfrm>
            <a:off x="892819" y="6739823"/>
            <a:ext cx="11219162" cy="21731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lnSpcReduction="10000"/>
          </a:bodyPr>
          <a:lstStyle/>
          <a:p>
            <a:pPr>
              <a:lnSpc>
                <a:spcPct val="110000"/>
              </a:lnSpc>
              <a:defRPr cap="none">
                <a:solidFill>
                  <a:srgbClr val="94E3FE"/>
                </a:solidFill>
              </a:defRPr>
            </a:pPr>
            <a:r>
              <a:t>Ruth believed in Jehovah God. She turned her back on her people, her land, and her old “gods,” and turned her face to the God of Israel (Ru. 1:16-17). This is a beautiful picture of repentance and faith.</a:t>
            </a:r>
          </a:p>
        </p:txBody>
      </p:sp>
      <p:pic>
        <p:nvPicPr>
          <p:cNvPr id="989" name="Naomi, Ruth, Orpah leaving maybe best.jpg" descr="Naomi, Ruth, Orpah leaving maybe best.jpg"/>
          <p:cNvPicPr>
            <a:picLocks noChangeAspect="1"/>
          </p:cNvPicPr>
          <p:nvPr/>
        </p:nvPicPr>
        <p:blipFill>
          <a:blip r:embed="rId2"/>
          <a:srcRect t="5063" r="6447"/>
          <a:stretch>
            <a:fillRect/>
          </a:stretch>
        </p:blipFill>
        <p:spPr>
          <a:xfrm>
            <a:off x="1095573" y="537368"/>
            <a:ext cx="10813455" cy="5972071"/>
          </a:xfrm>
          <a:prstGeom prst="rect">
            <a:avLst/>
          </a:prstGeom>
          <a:ln w="12700">
            <a:miter lim="400000"/>
          </a:ln>
        </p:spPr>
      </p:pic>
    </p:spTree>
  </p:cSld>
  <p:clrMapOvr>
    <a:masterClrMapping/>
  </p:clrMapOvr>
  <p:transition spd="med"/>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1" name="“And Ruth said, Entreat me not to leave thee … thy people shall be my people, and thy God my God: Where thou diest, will I die, and there will I be buried: the Lord do so to me, and more also, if aught but death part thee and me” (Ru. 1:16-17)."/>
          <p:cNvSpPr txBox="1"/>
          <p:nvPr/>
        </p:nvSpPr>
        <p:spPr>
          <a:xfrm>
            <a:off x="834826" y="6697634"/>
            <a:ext cx="11335148" cy="233749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defTabSz="554990">
              <a:lnSpc>
                <a:spcPct val="110000"/>
              </a:lnSpc>
              <a:defRPr sz="3040" cap="none">
                <a:solidFill>
                  <a:srgbClr val="FFFFFF"/>
                </a:solidFill>
              </a:defRPr>
            </a:lvl1pPr>
          </a:lstStyle>
          <a:p>
            <a:r>
              <a:t>“And Ruth said, Entreat me not to leave thee … thy people shall be my people, and thy God my God: Where thou diest, will I die, and there will I be buried: the Lord do so to me, and more also, if aught but death part thee and me” (Ru. 1:16-17).</a:t>
            </a:r>
          </a:p>
        </p:txBody>
      </p:sp>
      <p:pic>
        <p:nvPicPr>
          <p:cNvPr id="992" name="Naomi, Ruth, Orpah leaving maybe best.jpg" descr="Naomi, Ruth, Orpah leaving maybe best.jpg"/>
          <p:cNvPicPr>
            <a:picLocks noChangeAspect="1"/>
          </p:cNvPicPr>
          <p:nvPr/>
        </p:nvPicPr>
        <p:blipFill>
          <a:blip r:embed="rId2"/>
          <a:srcRect t="5063" r="6447"/>
          <a:stretch>
            <a:fillRect/>
          </a:stretch>
        </p:blipFill>
        <p:spPr>
          <a:xfrm>
            <a:off x="1095573" y="537368"/>
            <a:ext cx="10813455" cy="5972071"/>
          </a:xfrm>
          <a:prstGeom prst="rect">
            <a:avLst/>
          </a:prstGeom>
          <a:ln w="12700">
            <a:miter lim="400000"/>
          </a:ln>
        </p:spPr>
      </p:pic>
    </p:spTree>
  </p:cSld>
  <p:clrMapOvr>
    <a:masterClrMapping/>
  </p:clrMapOvr>
  <p:transition spd="med"/>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4" name="www-St-Takla-org--Bible-Slides-ruth-692.jpg" descr="www-St-Takla-org--Bible-Slides-ruth-692.jpg"/>
          <p:cNvPicPr>
            <a:picLocks noChangeAspect="1"/>
          </p:cNvPicPr>
          <p:nvPr/>
        </p:nvPicPr>
        <p:blipFill>
          <a:blip r:embed="rId2"/>
          <a:srcRect t="2164" b="5464"/>
          <a:stretch>
            <a:fillRect/>
          </a:stretch>
        </p:blipFill>
        <p:spPr>
          <a:xfrm>
            <a:off x="838200" y="1365646"/>
            <a:ext cx="11328452" cy="7047737"/>
          </a:xfrm>
          <a:prstGeom prst="rect">
            <a:avLst/>
          </a:prstGeom>
          <a:ln w="12700">
            <a:miter lim="400000"/>
          </a:ln>
        </p:spPr>
      </p:pic>
    </p:spTree>
  </p:cSld>
  <p:clrMapOvr>
    <a:masterClrMapping/>
  </p:clrMapOvr>
  <p:transition spd="med"/>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6" name="Ruth gleaned in the field of Boaz (Ru. 2:1-3). Naomi and Ruth were helped by the provision of God’s law that farmers leave part of their crops for the poor (Le. 19:9-10; 23:22; De. 24:19-22)."/>
          <p:cNvSpPr txBox="1"/>
          <p:nvPr/>
        </p:nvSpPr>
        <p:spPr>
          <a:xfrm>
            <a:off x="952301" y="6866086"/>
            <a:ext cx="11100198" cy="20465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lnSpcReduction="10000"/>
          </a:bodyPr>
          <a:lstStyle>
            <a:lvl1pPr defTabSz="554990">
              <a:lnSpc>
                <a:spcPct val="110000"/>
              </a:lnSpc>
              <a:defRPr sz="3040" cap="none">
                <a:solidFill>
                  <a:srgbClr val="94E3FE"/>
                </a:solidFill>
              </a:defRPr>
            </a:lvl1pPr>
          </a:lstStyle>
          <a:p>
            <a:r>
              <a:t>Ruth gleaned in the field of Boaz (Ru. 2:1-3). Naomi and Ruth were helped by the provision of God’s law that farmers leave part of their crops for the poor (Le. 19:9-10; 23:22; De. 24:19-22).</a:t>
            </a:r>
          </a:p>
        </p:txBody>
      </p:sp>
      <p:pic>
        <p:nvPicPr>
          <p:cNvPr id="997" name="0a5074ddd836fadf7120310934bc0b0b.jpg" descr="0a5074ddd836fadf7120310934bc0b0b.jpg"/>
          <p:cNvPicPr>
            <a:picLocks noChangeAspect="1"/>
          </p:cNvPicPr>
          <p:nvPr/>
        </p:nvPicPr>
        <p:blipFill>
          <a:blip r:embed="rId2"/>
          <a:srcRect b="3387"/>
          <a:stretch>
            <a:fillRect/>
          </a:stretch>
        </p:blipFill>
        <p:spPr>
          <a:xfrm>
            <a:off x="1246385" y="439439"/>
            <a:ext cx="10511843" cy="6093453"/>
          </a:xfrm>
          <a:prstGeom prst="rect">
            <a:avLst/>
          </a:prstGeom>
          <a:ln w="12700">
            <a:miter lim="400000"/>
          </a:ln>
        </p:spPr>
      </p:pic>
    </p:spTree>
  </p:cSld>
  <p:clrMapOvr>
    <a:masterClrMapping/>
  </p:clrMapOvr>
  <p:transition spd="med"/>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9" name="0a5074ddd836fadf7120310934bc0b0b.jpg" descr="0a5074ddd836fadf7120310934bc0b0b.jpg"/>
          <p:cNvPicPr>
            <a:picLocks noChangeAspect="1"/>
          </p:cNvPicPr>
          <p:nvPr/>
        </p:nvPicPr>
        <p:blipFill>
          <a:blip r:embed="rId2"/>
          <a:srcRect b="3387"/>
          <a:stretch>
            <a:fillRect/>
          </a:stretch>
        </p:blipFill>
        <p:spPr>
          <a:xfrm>
            <a:off x="1246385" y="439439"/>
            <a:ext cx="10511843" cy="6093453"/>
          </a:xfrm>
          <a:prstGeom prst="rect">
            <a:avLst/>
          </a:prstGeom>
          <a:ln w="12700">
            <a:miter lim="400000"/>
          </a:ln>
        </p:spPr>
      </p:pic>
      <p:sp>
        <p:nvSpPr>
          <p:cNvPr id="1000" name="From Ruth’s standpoint it was “her hap,” but God was in control! “And she went, and came, and gleaned in the field after the reapers: and her hap was to light on a part of the field belonging unto Boaz, who was of the kindred of Elimelech” (Ru. 2:3)."/>
          <p:cNvSpPr txBox="1"/>
          <p:nvPr/>
        </p:nvSpPr>
        <p:spPr>
          <a:xfrm>
            <a:off x="952301" y="6769775"/>
            <a:ext cx="11100198" cy="241339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lnSpcReduction="10000"/>
          </a:bodyPr>
          <a:lstStyle/>
          <a:p>
            <a:pPr defTabSz="531622">
              <a:lnSpc>
                <a:spcPct val="110000"/>
              </a:lnSpc>
              <a:defRPr sz="2912" cap="none">
                <a:solidFill>
                  <a:srgbClr val="94E3FE"/>
                </a:solidFill>
              </a:defRPr>
            </a:pPr>
            <a:r>
              <a:t>From Ruth’s standpoint it was “her hap,” but God was in control! </a:t>
            </a:r>
            <a:r>
              <a:rPr>
                <a:solidFill>
                  <a:srgbClr val="FFFFFF"/>
                </a:solidFill>
              </a:rPr>
              <a:t>“And she went, and came, and gleaned in the field after the reapers: and her hap was to light on a part of the field </a:t>
            </a:r>
            <a:r>
              <a:rPr i="1">
                <a:solidFill>
                  <a:srgbClr val="FFFFFF"/>
                </a:solidFill>
              </a:rPr>
              <a:t>belonging</a:t>
            </a:r>
            <a:r>
              <a:rPr>
                <a:solidFill>
                  <a:srgbClr val="FFFFFF"/>
                </a:solidFill>
              </a:rPr>
              <a:t> unto Boaz, who </a:t>
            </a:r>
            <a:r>
              <a:rPr i="1">
                <a:solidFill>
                  <a:srgbClr val="FFFFFF"/>
                </a:solidFill>
              </a:rPr>
              <a:t>was</a:t>
            </a:r>
            <a:r>
              <a:rPr>
                <a:solidFill>
                  <a:srgbClr val="FFFFFF"/>
                </a:solidFill>
              </a:rPr>
              <a:t> of the kindred of Elimelech” (Ru. 2:3).</a:t>
            </a:r>
          </a:p>
        </p:txBody>
      </p:sp>
    </p:spTree>
  </p:cSld>
  <p:clrMapOvr>
    <a:masterClrMapping/>
  </p:clrMapOvr>
  <p:transition spd="med"/>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2" name="Boaz became Ruth’s kinsman redeemer (Ru. 2:20; Le. 25:25). The kinsman redeemer in Hebrew is a gawal (or gaal). This is the word translated “redeem” in Le. 25:25, 26, 48, 49. Naomi’s kinsman, Boaz, redeemed Elimelech’s property and married Ruth. In Ruth "/>
          <p:cNvSpPr txBox="1"/>
          <p:nvPr/>
        </p:nvSpPr>
        <p:spPr>
          <a:xfrm>
            <a:off x="698500" y="955228"/>
            <a:ext cx="4934149" cy="828129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defTabSz="572516">
              <a:lnSpc>
                <a:spcPct val="110000"/>
              </a:lnSpc>
              <a:defRPr sz="3136" cap="none">
                <a:solidFill>
                  <a:srgbClr val="94E3FE"/>
                </a:solidFill>
              </a:defRPr>
            </a:pPr>
            <a:r>
              <a:t>Boaz became Ruth’s kinsman redeemer (Ru. 2:20; Le. 25:25). The kinsman redeemer in Hebrew is a </a:t>
            </a:r>
            <a:r>
              <a:rPr i="1"/>
              <a:t>gawal</a:t>
            </a:r>
            <a:r>
              <a:t> (or </a:t>
            </a:r>
            <a:r>
              <a:rPr i="1"/>
              <a:t>gaal</a:t>
            </a:r>
            <a:r>
              <a:t>). This is the word translated “redeem” in Le. 25:25, 26, 48, 49. Naomi’s kinsman, Boaz, redeemed Elimelech’s property and married Ruth. In Ruth 4, the Hebrew </a:t>
            </a:r>
            <a:r>
              <a:rPr i="1"/>
              <a:t>gawal</a:t>
            </a:r>
            <a:r>
              <a:t> is translated “kinsman” (v. 1) and “redeem” (v. 6).</a:t>
            </a:r>
          </a:p>
        </p:txBody>
      </p:sp>
      <p:pic>
        <p:nvPicPr>
          <p:cNvPr id="1003" name="boaz meets ruth goodsalt.jpg" descr="boaz meets ruth goodsalt.jpg"/>
          <p:cNvPicPr>
            <a:picLocks noChangeAspect="1"/>
          </p:cNvPicPr>
          <p:nvPr/>
        </p:nvPicPr>
        <p:blipFill>
          <a:blip r:embed="rId2"/>
          <a:stretch>
            <a:fillRect/>
          </a:stretch>
        </p:blipFill>
        <p:spPr>
          <a:xfrm>
            <a:off x="5885060" y="946518"/>
            <a:ext cx="6202476" cy="7860564"/>
          </a:xfrm>
          <a:prstGeom prst="rect">
            <a:avLst/>
          </a:prstGeom>
          <a:ln w="12700">
            <a:miter lim="400000"/>
          </a:ln>
        </p:spPr>
      </p:pic>
      <p:sp>
        <p:nvSpPr>
          <p:cNvPr id="1004" name="goodsalt.com"/>
          <p:cNvSpPr txBox="1"/>
          <p:nvPr/>
        </p:nvSpPr>
        <p:spPr>
          <a:xfrm>
            <a:off x="5723184" y="8222412"/>
            <a:ext cx="2711879" cy="5077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nSpc>
                <a:spcPct val="110000"/>
              </a:lnSpc>
              <a:defRPr sz="2600" b="0" cap="none">
                <a:solidFill>
                  <a:srgbClr val="FFFFFF"/>
                </a:solidFill>
              </a:defRPr>
            </a:lvl1pPr>
          </a:lstStyle>
          <a:p>
            <a:r>
              <a:t>goodsalt.com</a:t>
            </a:r>
          </a:p>
        </p:txBody>
      </p:sp>
    </p:spTree>
  </p:cSld>
  <p:clrMapOvr>
    <a:masterClrMapping/>
  </p:clrMapOvr>
  <p:transition spd="med"/>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6" name="In this, Boaz typified Jesus Christ who became a man to redeem sinners who had become spiritually destitute and had been sold in the slave market of sin (Heb. 2:14-17). There was nothing we could do to redeem ourselves. The believer is not only redeemed,"/>
          <p:cNvSpPr txBox="1"/>
          <p:nvPr/>
        </p:nvSpPr>
        <p:spPr>
          <a:xfrm>
            <a:off x="698500" y="955228"/>
            <a:ext cx="4934149" cy="828129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cap="none">
                <a:solidFill>
                  <a:srgbClr val="94E3FE"/>
                </a:solidFill>
              </a:defRPr>
            </a:lvl1pPr>
          </a:lstStyle>
          <a:p>
            <a:r>
              <a:t>In this, Boaz typified Jesus Christ who became a man to redeem sinners who had become spiritually destitute and had been sold in the slave market of sin (Heb. 2:14-17). There was nothing we could do to redeem ourselves. The believer is not only redeemed, he also inherits Christ’s riches. </a:t>
            </a:r>
          </a:p>
        </p:txBody>
      </p:sp>
      <p:pic>
        <p:nvPicPr>
          <p:cNvPr id="1007" name="boaz meets ruth goodsalt.jpg" descr="boaz meets ruth goodsalt.jpg"/>
          <p:cNvPicPr>
            <a:picLocks noChangeAspect="1"/>
          </p:cNvPicPr>
          <p:nvPr/>
        </p:nvPicPr>
        <p:blipFill>
          <a:blip r:embed="rId2"/>
          <a:stretch>
            <a:fillRect/>
          </a:stretch>
        </p:blipFill>
        <p:spPr>
          <a:xfrm>
            <a:off x="5885060" y="946518"/>
            <a:ext cx="6202476" cy="7860564"/>
          </a:xfrm>
          <a:prstGeom prst="rect">
            <a:avLst/>
          </a:prstGeom>
          <a:ln w="12700">
            <a:miter lim="400000"/>
          </a:ln>
        </p:spPr>
      </p:pic>
      <p:sp>
        <p:nvSpPr>
          <p:cNvPr id="1008" name="goodsalt.com"/>
          <p:cNvSpPr txBox="1"/>
          <p:nvPr/>
        </p:nvSpPr>
        <p:spPr>
          <a:xfrm>
            <a:off x="5723184" y="8222412"/>
            <a:ext cx="2711879" cy="5077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nSpc>
                <a:spcPct val="110000"/>
              </a:lnSpc>
              <a:defRPr sz="2600" b="0" cap="none">
                <a:solidFill>
                  <a:srgbClr val="FFFFFF"/>
                </a:solidFill>
              </a:defRPr>
            </a:lvl1pPr>
          </a:lstStyle>
          <a:p>
            <a:r>
              <a:t>goodsalt.com</a:t>
            </a:r>
          </a:p>
        </p:txBody>
      </p:sp>
    </p:spTree>
  </p:cSld>
  <p:clrMapOvr>
    <a:masterClrMapping/>
  </p:clrMapOvr>
  <p:transition spd="med"/>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0" name="When Boaz wanted to marry Ruth and redeem her property, he brought the matter to the city elders who were sitting “in the gate” (Ruth 4:9-11)."/>
          <p:cNvSpPr txBox="1"/>
          <p:nvPr/>
        </p:nvSpPr>
        <p:spPr>
          <a:xfrm>
            <a:off x="1479550" y="7025744"/>
            <a:ext cx="10045700" cy="22606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cap="none">
                <a:solidFill>
                  <a:srgbClr val="94E3FE"/>
                </a:solidFill>
              </a:defRPr>
            </a:lvl1pPr>
          </a:lstStyle>
          <a:p>
            <a:r>
              <a:t>When Boaz wanted to marry Ruth and redeem her property, he brought the matter to the city elders who were sitting “in the gate” (Ruth 4:9-11).</a:t>
            </a:r>
          </a:p>
        </p:txBody>
      </p:sp>
      <p:pic>
        <p:nvPicPr>
          <p:cNvPr id="1011" name="Israel 2013 Hazor 22.jpg" descr="Israel 2013 Hazor 22.jpg"/>
          <p:cNvPicPr>
            <a:picLocks noChangeAspect="1"/>
          </p:cNvPicPr>
          <p:nvPr/>
        </p:nvPicPr>
        <p:blipFill>
          <a:blip r:embed="rId2"/>
          <a:srcRect t="6279" b="3471"/>
          <a:stretch>
            <a:fillRect/>
          </a:stretch>
        </p:blipFill>
        <p:spPr>
          <a:xfrm>
            <a:off x="2102048" y="476006"/>
            <a:ext cx="8800601" cy="6291039"/>
          </a:xfrm>
          <a:prstGeom prst="rect">
            <a:avLst/>
          </a:prstGeom>
          <a:ln w="12700">
            <a:miter lim="400000"/>
          </a:ln>
        </p:spPr>
      </p:pic>
    </p:spTree>
  </p:cSld>
  <p:clrMapOvr>
    <a:masterClrMapping/>
  </p:clrMapOvr>
  <p:transition spd="med"/>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 name="110_06_0090_BiblePaintings.jpg" descr="110_06_0090_BiblePaintings.jpg"/>
          <p:cNvPicPr>
            <a:picLocks noChangeAspect="1"/>
          </p:cNvPicPr>
          <p:nvPr/>
        </p:nvPicPr>
        <p:blipFill>
          <a:blip r:embed="rId2"/>
          <a:stretch>
            <a:fillRect/>
          </a:stretch>
        </p:blipFill>
        <p:spPr>
          <a:xfrm>
            <a:off x="736408" y="941511"/>
            <a:ext cx="11531984" cy="7870578"/>
          </a:xfrm>
          <a:prstGeom prst="rect">
            <a:avLst/>
          </a:prstGeom>
          <a:ln w="12700">
            <a:miter lim="400000"/>
          </a:ln>
        </p:spPr>
      </p:pic>
    </p:spTree>
  </p:cSld>
  <p:clrMapOvr>
    <a:masterClrMapping/>
  </p:clrMapOvr>
  <p:transition spd="med"/>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5" name="The term “in the gate” refers to the gates as places of judgment and commercial transactions.…"/>
          <p:cNvSpPr txBox="1"/>
          <p:nvPr/>
        </p:nvSpPr>
        <p:spPr>
          <a:xfrm>
            <a:off x="800100" y="1397000"/>
            <a:ext cx="4940300" cy="77089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lnSpc>
                <a:spcPct val="110000"/>
              </a:lnSpc>
              <a:defRPr sz="3300" cap="none">
                <a:solidFill>
                  <a:srgbClr val="94E3FE"/>
                </a:solidFill>
              </a:defRPr>
            </a:pPr>
            <a:r>
              <a:t>The term “in the gate” refers to the gates as places of judgment and commercial transactions. </a:t>
            </a:r>
          </a:p>
          <a:p>
            <a:pPr algn="l">
              <a:lnSpc>
                <a:spcPct val="110000"/>
              </a:lnSpc>
              <a:defRPr sz="3300" cap="none">
                <a:solidFill>
                  <a:srgbClr val="94E3FE"/>
                </a:solidFill>
              </a:defRPr>
            </a:pPr>
            <a:endParaRPr/>
          </a:p>
          <a:p>
            <a:pPr algn="l">
              <a:lnSpc>
                <a:spcPct val="110000"/>
              </a:lnSpc>
              <a:defRPr sz="3300" cap="none">
                <a:solidFill>
                  <a:srgbClr val="94E3FE"/>
                </a:solidFill>
              </a:defRPr>
            </a:pPr>
            <a:r>
              <a:t>Abraham purchased the field of Mechpelah in “the gate of Hebron” (Ge. 23:10).</a:t>
            </a:r>
          </a:p>
        </p:txBody>
      </p:sp>
      <p:pic>
        <p:nvPicPr>
          <p:cNvPr id="1016" name="GOVERNORHOLDINGCOURTATCITYOFDANISRAEL.jpg~original.jpg" descr="GOVERNORHOLDINGCOURTATCITYOFDANISRAEL.jpg~original.jpg"/>
          <p:cNvPicPr>
            <a:picLocks noChangeAspect="1"/>
          </p:cNvPicPr>
          <p:nvPr/>
        </p:nvPicPr>
        <p:blipFill>
          <a:blip r:embed="rId2"/>
          <a:srcRect l="27237" r="7076"/>
          <a:stretch>
            <a:fillRect/>
          </a:stretch>
        </p:blipFill>
        <p:spPr>
          <a:xfrm>
            <a:off x="6161445" y="1545398"/>
            <a:ext cx="5970984" cy="5846950"/>
          </a:xfrm>
          <a:prstGeom prst="rect">
            <a:avLst/>
          </a:prstGeom>
          <a:ln w="12700">
            <a:miter lim="400000"/>
          </a:ln>
        </p:spPr>
      </p:pic>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 name="God preserved Israel for 40 years in the wilderness to purify them and to provide lessons for holy pilgrim living."/>
          <p:cNvSpPr txBox="1">
            <a:spLocks noGrp="1"/>
          </p:cNvSpPr>
          <p:nvPr>
            <p:ph type="body" sz="half" idx="1"/>
          </p:nvPr>
        </p:nvSpPr>
        <p:spPr>
          <a:xfrm>
            <a:off x="1169594" y="1477184"/>
            <a:ext cx="4800204" cy="8509001"/>
          </a:xfrm>
          <a:prstGeom prst="rect">
            <a:avLst/>
          </a:prstGeom>
        </p:spPr>
        <p:txBody>
          <a:bodyPr/>
          <a:lstStyle/>
          <a:p>
            <a:pPr>
              <a:defRPr sz="3400">
                <a:solidFill>
                  <a:srgbClr val="94E3FE"/>
                </a:solidFill>
              </a:defRPr>
            </a:pPr>
            <a:r>
              <a:t>God preserved Israel for 40 years in the wilderness to purify them and to provide lessons for holy pilgrim living.</a:t>
            </a:r>
          </a:p>
          <a:p>
            <a:pPr>
              <a:defRPr sz="3400">
                <a:solidFill>
                  <a:srgbClr val="94E3FE"/>
                </a:solidFill>
              </a:defRPr>
            </a:pPr>
            <a:endParaRPr/>
          </a:p>
        </p:txBody>
      </p:sp>
      <p:grpSp>
        <p:nvGrpSpPr>
          <p:cNvPr id="381" name="The-Pillars-of-Cloud-and-Fire.jpg"/>
          <p:cNvGrpSpPr/>
          <p:nvPr/>
        </p:nvGrpSpPr>
        <p:grpSpPr>
          <a:xfrm>
            <a:off x="6682360" y="1466849"/>
            <a:ext cx="5176352" cy="6845301"/>
            <a:chOff x="0" y="0"/>
            <a:chExt cx="5176350" cy="6845300"/>
          </a:xfrm>
        </p:grpSpPr>
        <p:pic>
          <p:nvPicPr>
            <p:cNvPr id="380" name="The-Pillars-of-Cloud-and-Fire.jpg" descr="The-Pillars-of-Cloud-and-Fire.jpg"/>
            <p:cNvPicPr>
              <a:picLocks noChangeAspect="1"/>
            </p:cNvPicPr>
            <p:nvPr/>
          </p:nvPicPr>
          <p:blipFill>
            <a:blip r:embed="rId2"/>
            <a:srcRect l="39008" r="18741"/>
            <a:stretch>
              <a:fillRect/>
            </a:stretch>
          </p:blipFill>
          <p:spPr>
            <a:xfrm>
              <a:off x="76200" y="63500"/>
              <a:ext cx="5036651" cy="6705601"/>
            </a:xfrm>
            <a:prstGeom prst="rect">
              <a:avLst/>
            </a:prstGeom>
            <a:ln>
              <a:noFill/>
            </a:ln>
            <a:effectLst/>
          </p:spPr>
        </p:pic>
        <p:pic>
          <p:nvPicPr>
            <p:cNvPr id="379" name="The-Pillars-of-Cloud-and-Fire.jpg" descr="The-Pillars-of-Cloud-and-Fire.jpg"/>
            <p:cNvPicPr>
              <a:picLocks/>
            </p:cNvPicPr>
            <p:nvPr/>
          </p:nvPicPr>
          <p:blipFill>
            <a:blip r:embed="rId3"/>
            <a:stretch>
              <a:fillRect/>
            </a:stretch>
          </p:blipFill>
          <p:spPr>
            <a:xfrm>
              <a:off x="0" y="0"/>
              <a:ext cx="5176351" cy="6845300"/>
            </a:xfrm>
            <a:prstGeom prst="rect">
              <a:avLst/>
            </a:prstGeom>
            <a:effectLst/>
          </p:spPr>
        </p:pic>
      </p:grpSp>
    </p:spTree>
  </p:cSld>
  <p:clrMapOvr>
    <a:masterClrMapping/>
  </p:clrMapOvr>
  <p:transition spd="med"/>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8" name="The remnants of benches in the gate at Beersheva."/>
          <p:cNvSpPr txBox="1"/>
          <p:nvPr/>
        </p:nvSpPr>
        <p:spPr>
          <a:xfrm>
            <a:off x="3119119" y="7442200"/>
            <a:ext cx="6766562" cy="159236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sz="3400" cap="none">
                <a:solidFill>
                  <a:srgbClr val="94E3FE"/>
                </a:solidFill>
              </a:defRPr>
            </a:lvl1pPr>
          </a:lstStyle>
          <a:p>
            <a:r>
              <a:t>The remnants of benches in the gate at Beersheva.</a:t>
            </a:r>
          </a:p>
        </p:txBody>
      </p:sp>
      <p:pic>
        <p:nvPicPr>
          <p:cNvPr id="1019" name="_DSC0160.jpeg" descr="_DSC0160.jpeg"/>
          <p:cNvPicPr>
            <a:picLocks noChangeAspect="1"/>
          </p:cNvPicPr>
          <p:nvPr/>
        </p:nvPicPr>
        <p:blipFill>
          <a:blip r:embed="rId2"/>
          <a:stretch>
            <a:fillRect/>
          </a:stretch>
        </p:blipFill>
        <p:spPr>
          <a:xfrm>
            <a:off x="1503551" y="586568"/>
            <a:ext cx="9997698" cy="6665132"/>
          </a:xfrm>
          <a:prstGeom prst="rect">
            <a:avLst/>
          </a:prstGeom>
          <a:ln w="12700">
            <a:miter lim="400000"/>
          </a:ln>
        </p:spPr>
      </p:pic>
    </p:spTree>
  </p:cSld>
  <p:clrMapOvr>
    <a:masterClrMapping/>
  </p:clrMapOvr>
  <p:transition spd="med"/>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1" name="Boaz and Ruth bore Obed, the father of Jesse, the father of David (Ru. 4:13-22), a great-great grandfather of Jesus (Mt. 1:1-6)."/>
          <p:cNvSpPr txBox="1"/>
          <p:nvPr/>
        </p:nvSpPr>
        <p:spPr>
          <a:xfrm>
            <a:off x="1433165" y="7734151"/>
            <a:ext cx="10138470" cy="180717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cap="none">
                <a:solidFill>
                  <a:srgbClr val="94E3FE"/>
                </a:solidFill>
              </a:defRPr>
            </a:lvl1pPr>
          </a:lstStyle>
          <a:p>
            <a:r>
              <a:t>Boaz and Ruth bore Obed, the father of Jesse, the father of David (Ru. 4:13-22), a great-great grandfather of Jesus (Mt. 1:1-6).</a:t>
            </a:r>
          </a:p>
        </p:txBody>
      </p:sp>
      <p:pic>
        <p:nvPicPr>
          <p:cNvPr id="1022" name="ruth boaz obed.jpg" descr="ruth boaz obed.jpg"/>
          <p:cNvPicPr>
            <a:picLocks noChangeAspect="1"/>
          </p:cNvPicPr>
          <p:nvPr/>
        </p:nvPicPr>
        <p:blipFill>
          <a:blip r:embed="rId2"/>
          <a:srcRect t="13750" b="6948"/>
          <a:stretch>
            <a:fillRect/>
          </a:stretch>
        </p:blipFill>
        <p:spPr>
          <a:xfrm>
            <a:off x="812403" y="574708"/>
            <a:ext cx="11380127" cy="6988737"/>
          </a:xfrm>
          <a:prstGeom prst="rect">
            <a:avLst/>
          </a:prstGeom>
          <a:ln w="12700">
            <a:miter lim="400000"/>
          </a:ln>
        </p:spPr>
      </p:pic>
      <p:sp>
        <p:nvSpPr>
          <p:cNvPr id="1023" name="goodsalt.com"/>
          <p:cNvSpPr txBox="1"/>
          <p:nvPr/>
        </p:nvSpPr>
        <p:spPr>
          <a:xfrm>
            <a:off x="668584" y="6952412"/>
            <a:ext cx="2711879" cy="5077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nSpc>
                <a:spcPct val="110000"/>
              </a:lnSpc>
              <a:defRPr sz="2600" b="0" cap="none">
                <a:solidFill>
                  <a:srgbClr val="FFFFFF"/>
                </a:solidFill>
              </a:defRPr>
            </a:lvl1pPr>
          </a:lstStyle>
          <a:p>
            <a:r>
              <a:t>goodsalt.com</a:t>
            </a:r>
          </a:p>
        </p:txBody>
      </p:sp>
    </p:spTree>
  </p:cSld>
  <p:clrMapOvr>
    <a:masterClrMapping/>
  </p:clrMapOvr>
  <p:transition spd="med"/>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The elders of the city blessed Boaz with the words, “... do thou worthily in Ephratah, and be famous in Bethlehem” (Ru. 4:11). Christ has indeed made the little town of Bethlehem famous (Mi. 5:2)!"/>
          <p:cNvSpPr txBox="1"/>
          <p:nvPr/>
        </p:nvSpPr>
        <p:spPr>
          <a:xfrm>
            <a:off x="1376535" y="6716516"/>
            <a:ext cx="10251730" cy="235684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cap="none">
                <a:solidFill>
                  <a:srgbClr val="94E3FE"/>
                </a:solidFill>
              </a:defRPr>
            </a:lvl1pPr>
          </a:lstStyle>
          <a:p>
            <a:r>
              <a:t>The elders of the city blessed Boaz with the words, “... do thou worthily in Ephratah, and be famous in Bethlehem” (Ru. 4:11). Christ has indeed made the little town of Bethlehem famous (Mi. 5:2)! </a:t>
            </a:r>
          </a:p>
        </p:txBody>
      </p:sp>
      <p:pic>
        <p:nvPicPr>
          <p:cNvPr id="1026" name="jesus in manger bethlehem shepherds goodsalt.jpg" descr="jesus in manger bethlehem shepherds goodsalt.jpg"/>
          <p:cNvPicPr>
            <a:picLocks noChangeAspect="1"/>
          </p:cNvPicPr>
          <p:nvPr/>
        </p:nvPicPr>
        <p:blipFill>
          <a:blip r:embed="rId2"/>
          <a:srcRect t="8108" b="8108"/>
          <a:stretch>
            <a:fillRect/>
          </a:stretch>
        </p:blipFill>
        <p:spPr>
          <a:xfrm>
            <a:off x="1499989" y="553839"/>
            <a:ext cx="10005003" cy="5984001"/>
          </a:xfrm>
          <a:prstGeom prst="rect">
            <a:avLst/>
          </a:prstGeom>
          <a:ln w="12700">
            <a:miter lim="400000"/>
          </a:ln>
        </p:spPr>
      </p:pic>
      <p:sp>
        <p:nvSpPr>
          <p:cNvPr id="1027" name="goodsalt.com"/>
          <p:cNvSpPr txBox="1"/>
          <p:nvPr/>
        </p:nvSpPr>
        <p:spPr>
          <a:xfrm>
            <a:off x="1303584" y="5911012"/>
            <a:ext cx="2711879" cy="50775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nSpc>
                <a:spcPct val="110000"/>
              </a:lnSpc>
              <a:defRPr sz="2600" b="0" cap="none">
                <a:solidFill>
                  <a:srgbClr val="FFFFFF"/>
                </a:solidFill>
              </a:defRPr>
            </a:lvl1pPr>
          </a:lstStyle>
          <a:p>
            <a:r>
              <a:t>goodsalt.com</a:t>
            </a:r>
          </a:p>
        </p:txBody>
      </p:sp>
    </p:spTree>
  </p:cSld>
  <p:clrMapOvr>
    <a:masterClrMapping/>
  </p:clrMapOvr>
  <p:transition spd="med"/>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Here again we see the marvelous grace of God in redeeming a pagan Moabite who was cursed under the law (De. 23:3) and putting her in the genealogy of Christ.  Under the law, every sinner is cursed (Ga. 3:10), but in Christ the curse is removed. God’s gra"/>
          <p:cNvSpPr txBox="1"/>
          <p:nvPr/>
        </p:nvSpPr>
        <p:spPr>
          <a:xfrm>
            <a:off x="698500" y="5877470"/>
            <a:ext cx="11508979" cy="335905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defTabSz="578358">
              <a:lnSpc>
                <a:spcPct val="110000"/>
              </a:lnSpc>
              <a:defRPr sz="3168" cap="none">
                <a:solidFill>
                  <a:srgbClr val="94E3FE"/>
                </a:solidFill>
              </a:defRPr>
            </a:lvl1pPr>
          </a:lstStyle>
          <a:p>
            <a:r>
              <a:t>Here again we see the marvelous grace of God in redeeming a pagan Moabite who was cursed under the law (De. 23:3) and putting her in the genealogy of Christ.  Under the law, every sinner is cursed (Ga. 3:10), but in Christ the curse is removed. God’s grace is further seen in that Boaz was a son of the Canaanite harlot Rahab (Mt. 1:5).</a:t>
            </a:r>
          </a:p>
        </p:txBody>
      </p:sp>
      <p:pic>
        <p:nvPicPr>
          <p:cNvPr id="1030" name="ruth boaz naomi obed.jpg" descr="ruth boaz naomi obed.jpg"/>
          <p:cNvPicPr>
            <a:picLocks noChangeAspect="1"/>
          </p:cNvPicPr>
          <p:nvPr/>
        </p:nvPicPr>
        <p:blipFill>
          <a:blip r:embed="rId2"/>
          <a:srcRect b="13111"/>
          <a:stretch>
            <a:fillRect/>
          </a:stretch>
        </p:blipFill>
        <p:spPr>
          <a:xfrm>
            <a:off x="2737048" y="642502"/>
            <a:ext cx="7431947" cy="5013397"/>
          </a:xfrm>
          <a:prstGeom prst="rect">
            <a:avLst/>
          </a:prstGeom>
          <a:ln w="12700">
            <a:miter lim="400000"/>
          </a:ln>
        </p:spPr>
      </p:pic>
      <p:sp>
        <p:nvSpPr>
          <p:cNvPr id="1031" name="goodsalt.com"/>
          <p:cNvSpPr txBox="1"/>
          <p:nvPr/>
        </p:nvSpPr>
        <p:spPr>
          <a:xfrm>
            <a:off x="2573584" y="5047412"/>
            <a:ext cx="2711879" cy="50775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nSpc>
                <a:spcPct val="110000"/>
              </a:lnSpc>
              <a:defRPr sz="2600" b="0" cap="none">
                <a:solidFill>
                  <a:srgbClr val="FFFFFF"/>
                </a:solidFill>
              </a:defRPr>
            </a:lvl1pPr>
          </a:lstStyle>
          <a:p>
            <a:r>
              <a:t>goodsalt.com</a:t>
            </a:r>
          </a:p>
        </p:txBody>
      </p:sp>
    </p:spTree>
  </p:cSld>
  <p:clrMapOvr>
    <a:masterClrMapping/>
  </p:clrMapOvr>
  <p:transition spd="med"/>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3" name="This PowerPoint/Keynote presentation is a companion to the Mastering the English Bible course.…"/>
          <p:cNvSpPr txBox="1"/>
          <p:nvPr/>
        </p:nvSpPr>
        <p:spPr>
          <a:xfrm>
            <a:off x="584200" y="1130300"/>
            <a:ext cx="11836400" cy="7493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spAutoFit/>
          </a:bodyPr>
          <a:lstStyle/>
          <a:p>
            <a:pPr>
              <a:buClr>
                <a:srgbClr val="FFFB00"/>
              </a:buClr>
              <a:buFont typeface="Arial"/>
              <a:defRPr sz="3400" b="0" cap="none">
                <a:solidFill>
                  <a:srgbClr val="FFFFFF"/>
                </a:solidFill>
                <a:effectLst>
                  <a:outerShdw blurRad="12700" dist="25400" dir="2700000" rotWithShape="0">
                    <a:srgbClr val="000000"/>
                  </a:outerShdw>
                </a:effectLst>
              </a:defRPr>
            </a:pPr>
            <a:r>
              <a:t>This PowerPoint/Keynote presentation is a companion to the </a:t>
            </a:r>
            <a:r>
              <a:rPr i="1"/>
              <a:t>Mastering the English Bible </a:t>
            </a:r>
            <a:r>
              <a:t>course.</a:t>
            </a:r>
          </a:p>
          <a:p>
            <a:pPr>
              <a:buClr>
                <a:srgbClr val="FFFB00"/>
              </a:buClr>
              <a:buFont typeface="Arial"/>
              <a:defRPr sz="3400" b="0" i="1" cap="none">
                <a:solidFill>
                  <a:srgbClr val="FFFFFF"/>
                </a:solidFill>
                <a:effectLst>
                  <a:outerShdw blurRad="12700" dist="25400" dir="2700000" rotWithShape="0">
                    <a:srgbClr val="000000"/>
                  </a:outerShdw>
                </a:effectLst>
              </a:defRPr>
            </a:pPr>
            <a:endParaRPr/>
          </a:p>
          <a:p>
            <a:pPr>
              <a:buClr>
                <a:srgbClr val="FFFB00"/>
              </a:buClr>
              <a:buFont typeface="Arial"/>
              <a:defRPr sz="3400" b="0" cap="none">
                <a:solidFill>
                  <a:srgbClr val="FFFFFF"/>
                </a:solidFill>
                <a:effectLst>
                  <a:outerShdw blurRad="12700" dist="25400" dir="2700000" rotWithShape="0">
                    <a:srgbClr val="000000"/>
                  </a:outerShdw>
                </a:effectLst>
              </a:defRPr>
            </a:pPr>
            <a:r>
              <a:t>Copyright 2023 </a:t>
            </a:r>
          </a:p>
          <a:p>
            <a:pPr>
              <a:buClr>
                <a:srgbClr val="FFFB00"/>
              </a:buClr>
              <a:buFont typeface="Arial"/>
              <a:defRPr sz="3400" b="0" cap="none">
                <a:solidFill>
                  <a:srgbClr val="FFFFFF"/>
                </a:solidFill>
                <a:effectLst>
                  <a:outerShdw blurRad="12700" dist="25400" dir="2700000" rotWithShape="0">
                    <a:srgbClr val="000000"/>
                  </a:outerShdw>
                </a:effectLst>
              </a:defRPr>
            </a:pPr>
            <a:endParaRPr/>
          </a:p>
          <a:p>
            <a:pPr>
              <a:buClr>
                <a:srgbClr val="FFFB00"/>
              </a:buClr>
              <a:buFont typeface="Arial"/>
              <a:defRPr sz="3400" b="0" i="1" cap="none">
                <a:solidFill>
                  <a:srgbClr val="FFFFFF"/>
                </a:solidFill>
                <a:effectLst>
                  <a:outerShdw blurRad="12700" dist="25400" dir="2700000" rotWithShape="0">
                    <a:srgbClr val="000000"/>
                  </a:outerShdw>
                </a:effectLst>
              </a:defRPr>
            </a:pPr>
            <a:r>
              <a:t>Way of Life Literature</a:t>
            </a:r>
            <a:br/>
            <a:r>
              <a:t>P. O. Box 610368</a:t>
            </a:r>
            <a:br/>
            <a:r>
              <a:t>Port Huron, MI 48061</a:t>
            </a:r>
            <a:br/>
            <a:r>
              <a:t>866-295-4143</a:t>
            </a:r>
            <a:br/>
            <a:r>
              <a:t>http://www.wayoflife.org</a:t>
            </a:r>
            <a:br/>
            <a:r>
              <a:t>fbns@wayoflife.org </a:t>
            </a:r>
          </a:p>
          <a:p>
            <a:pPr>
              <a:buClr>
                <a:srgbClr val="FFFB00"/>
              </a:buClr>
              <a:buFont typeface="Arial"/>
              <a:defRPr sz="3400" b="0" i="1" cap="none">
                <a:solidFill>
                  <a:srgbClr val="FFFFFF"/>
                </a:solidFill>
                <a:effectLst>
                  <a:outerShdw blurRad="12700" dist="25400" dir="2700000" rotWithShape="0">
                    <a:srgbClr val="000000"/>
                  </a:outerShdw>
                </a:effectLst>
              </a:defRPr>
            </a:pPr>
            <a:r>
              <a:t>In Canada</a:t>
            </a:r>
          </a:p>
          <a:p>
            <a:pPr>
              <a:buClr>
                <a:srgbClr val="FFFB00"/>
              </a:buClr>
              <a:buFont typeface="Arial"/>
              <a:defRPr sz="3400" b="0" cap="none">
                <a:solidFill>
                  <a:srgbClr val="FFFFFF"/>
                </a:solidFill>
                <a:effectLst>
                  <a:outerShdw blurRad="12700" dist="25400" dir="2700000" rotWithShape="0">
                    <a:srgbClr val="000000"/>
                  </a:outerShdw>
                </a:effectLst>
              </a:defRPr>
            </a:pPr>
            <a:r>
              <a:t>Bethel Baptist Church, 4212 Campbell St. N., London, Ontario N6P 1A6 </a:t>
            </a:r>
            <a:br/>
            <a:r>
              <a:t>519-652-2619 </a:t>
            </a:r>
          </a:p>
        </p:txBody>
      </p:sp>
      <p:pic>
        <p:nvPicPr>
          <p:cNvPr id="1034" name="Pictorial Bible copy.jpeg" descr="Pictorial Bible copy.jpeg"/>
          <p:cNvPicPr>
            <a:picLocks noChangeAspect="1"/>
          </p:cNvPicPr>
          <p:nvPr/>
        </p:nvPicPr>
        <p:blipFill>
          <a:blip r:embed="rId2"/>
          <a:srcRect b="210"/>
          <a:stretch>
            <a:fillRect/>
          </a:stretch>
        </p:blipFill>
        <p:spPr>
          <a:xfrm>
            <a:off x="561556" y="2791968"/>
            <a:ext cx="3557064" cy="2662177"/>
          </a:xfrm>
          <a:prstGeom prst="rect">
            <a:avLst/>
          </a:prstGeom>
          <a:ln w="12700">
            <a:miter lim="400000"/>
          </a:ln>
        </p:spPr>
      </p:pic>
      <p:pic>
        <p:nvPicPr>
          <p:cNvPr id="1035" name="Mastering the English Bible.jpeg" descr="Mastering the English Bible.jpeg"/>
          <p:cNvPicPr>
            <a:picLocks noChangeAspect="1"/>
          </p:cNvPicPr>
          <p:nvPr/>
        </p:nvPicPr>
        <p:blipFill>
          <a:blip r:embed="rId3"/>
          <a:stretch>
            <a:fillRect/>
          </a:stretch>
        </p:blipFill>
        <p:spPr>
          <a:xfrm>
            <a:off x="9420149" y="2474255"/>
            <a:ext cx="2767130" cy="4150696"/>
          </a:xfrm>
          <a:prstGeom prst="rect">
            <a:avLst/>
          </a:prstGeom>
          <a:ln w="12700">
            <a:miter lim="400000"/>
          </a:ln>
        </p:spPr>
      </p:pic>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3" name="In Joshua, God brought Israel into their Promised Land and divided the land among the tribes.…"/>
          <p:cNvSpPr txBox="1">
            <a:spLocks noGrp="1"/>
          </p:cNvSpPr>
          <p:nvPr>
            <p:ph type="body" sz="half" idx="1"/>
          </p:nvPr>
        </p:nvSpPr>
        <p:spPr>
          <a:xfrm>
            <a:off x="1322617" y="1278360"/>
            <a:ext cx="4771566" cy="7196880"/>
          </a:xfrm>
          <a:prstGeom prst="rect">
            <a:avLst/>
          </a:prstGeom>
        </p:spPr>
        <p:txBody>
          <a:bodyPr/>
          <a:lstStyle/>
          <a:p>
            <a:pPr>
              <a:defRPr sz="3400">
                <a:solidFill>
                  <a:srgbClr val="94E3FE"/>
                </a:solidFill>
              </a:defRPr>
            </a:pPr>
            <a:r>
              <a:t>In Joshua, God brought Israel into their Promised Land and divided the land among the tribes.</a:t>
            </a:r>
          </a:p>
          <a:p>
            <a:pPr>
              <a:defRPr sz="3400">
                <a:solidFill>
                  <a:srgbClr val="94E3FE"/>
                </a:solidFill>
              </a:defRPr>
            </a:pPr>
            <a:endParaRPr/>
          </a:p>
          <a:p>
            <a:pPr>
              <a:defRPr sz="3400">
                <a:solidFill>
                  <a:srgbClr val="94E3FE"/>
                </a:solidFill>
              </a:defRPr>
            </a:pPr>
            <a:r>
              <a:t>All of this history is preparation for the coming of Christ.</a:t>
            </a:r>
          </a:p>
        </p:txBody>
      </p:sp>
      <p:pic>
        <p:nvPicPr>
          <p:cNvPr id="384" name="12-tribes-map-1809x2814x300.png" descr="12-tribes-map-1809x2814x300.png"/>
          <p:cNvPicPr>
            <a:picLocks noChangeAspect="1"/>
          </p:cNvPicPr>
          <p:nvPr/>
        </p:nvPicPr>
        <p:blipFill>
          <a:blip r:embed="rId2"/>
          <a:stretch>
            <a:fillRect/>
          </a:stretch>
        </p:blipFill>
        <p:spPr>
          <a:xfrm>
            <a:off x="6769100" y="1213571"/>
            <a:ext cx="5068080" cy="7874470"/>
          </a:xfrm>
          <a:prstGeom prst="rect">
            <a:avLst/>
          </a:prstGeom>
          <a:ln w="12700">
            <a:miter lim="400000"/>
          </a:ln>
        </p:spPr>
      </p:pic>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 name="The people followed God as long as they had good leaders.…"/>
          <p:cNvSpPr txBox="1">
            <a:spLocks noGrp="1"/>
          </p:cNvSpPr>
          <p:nvPr>
            <p:ph type="body" sz="half" idx="1"/>
          </p:nvPr>
        </p:nvSpPr>
        <p:spPr>
          <a:xfrm>
            <a:off x="890564" y="753769"/>
            <a:ext cx="4691491" cy="8271462"/>
          </a:xfrm>
          <a:prstGeom prst="rect">
            <a:avLst/>
          </a:prstGeom>
        </p:spPr>
        <p:txBody>
          <a:bodyPr/>
          <a:lstStyle/>
          <a:p>
            <a:pPr>
              <a:defRPr sz="3400">
                <a:solidFill>
                  <a:srgbClr val="76D6FF"/>
                </a:solidFill>
              </a:defRPr>
            </a:pPr>
            <a:r>
              <a:t>The people followed God as long as they had good leaders. </a:t>
            </a:r>
          </a:p>
          <a:p>
            <a:pPr>
              <a:defRPr sz="3400">
                <a:solidFill>
                  <a:srgbClr val="76D6FF"/>
                </a:solidFill>
              </a:defRPr>
            </a:pPr>
            <a:endParaRPr/>
          </a:p>
          <a:p>
            <a:pPr>
              <a:defRPr sz="3400">
                <a:solidFill>
                  <a:srgbClr val="76D6FF"/>
                </a:solidFill>
              </a:defRPr>
            </a:pPr>
            <a:r>
              <a:rPr>
                <a:solidFill>
                  <a:srgbClr val="FFFFFF"/>
                </a:solidFill>
              </a:rPr>
              <a:t>“And Israel served the LORD all the days of Joshua, and all the days of the elders that overlived Joshua, and which had known all the works of the LORD, that he had done for Israel” (Jos. 24:31).</a:t>
            </a:r>
          </a:p>
        </p:txBody>
      </p:sp>
      <p:grpSp>
        <p:nvGrpSpPr>
          <p:cNvPr id="389" name="2-1-moses_speaks_to_people-e1422730417190.jpg"/>
          <p:cNvGrpSpPr/>
          <p:nvPr/>
        </p:nvGrpSpPr>
        <p:grpSpPr>
          <a:xfrm>
            <a:off x="6396288" y="789243"/>
            <a:ext cx="5891823" cy="7797852"/>
            <a:chOff x="0" y="0"/>
            <a:chExt cx="5891822" cy="7797850"/>
          </a:xfrm>
        </p:grpSpPr>
        <p:pic>
          <p:nvPicPr>
            <p:cNvPr id="388" name="2-1-moses_speaks_to_people-e1422730417190.jpg" descr="2-1-moses_speaks_to_people-e1422730417190.jpg"/>
            <p:cNvPicPr>
              <a:picLocks noChangeAspect="1"/>
            </p:cNvPicPr>
            <p:nvPr/>
          </p:nvPicPr>
          <p:blipFill>
            <a:blip r:embed="rId2"/>
            <a:srcRect l="2289" r="10032"/>
            <a:stretch>
              <a:fillRect/>
            </a:stretch>
          </p:blipFill>
          <p:spPr>
            <a:xfrm>
              <a:off x="76200" y="63500"/>
              <a:ext cx="5752123" cy="7658151"/>
            </a:xfrm>
            <a:prstGeom prst="rect">
              <a:avLst/>
            </a:prstGeom>
            <a:ln>
              <a:noFill/>
            </a:ln>
            <a:effectLst/>
          </p:spPr>
        </p:pic>
        <p:pic>
          <p:nvPicPr>
            <p:cNvPr id="387" name="2-1-moses_speaks_to_people-e1422730417190.jpg" descr="2-1-moses_speaks_to_people-e1422730417190.jpg"/>
            <p:cNvPicPr>
              <a:picLocks/>
            </p:cNvPicPr>
            <p:nvPr/>
          </p:nvPicPr>
          <p:blipFill>
            <a:blip r:embed="rId3"/>
            <a:stretch>
              <a:fillRect/>
            </a:stretch>
          </p:blipFill>
          <p:spPr>
            <a:xfrm>
              <a:off x="0" y="-1"/>
              <a:ext cx="5891823" cy="7797852"/>
            </a:xfrm>
            <a:prstGeom prst="rect">
              <a:avLst/>
            </a:prstGeom>
            <a:effectLst/>
          </p:spPr>
        </p:pic>
      </p:gr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1" name="Joshua died at age 110 and was buried in “Timnathserah, which is in mount Ephraim, on the north side of the hill Gaash” (Jos. 24:30).…"/>
          <p:cNvSpPr txBox="1">
            <a:spLocks noGrp="1"/>
          </p:cNvSpPr>
          <p:nvPr>
            <p:ph type="body" sz="half" idx="1"/>
          </p:nvPr>
        </p:nvSpPr>
        <p:spPr>
          <a:xfrm>
            <a:off x="548640" y="493965"/>
            <a:ext cx="5147517" cy="8791070"/>
          </a:xfrm>
          <a:prstGeom prst="rect">
            <a:avLst/>
          </a:prstGeom>
        </p:spPr>
        <p:txBody>
          <a:bodyPr/>
          <a:lstStyle/>
          <a:p>
            <a:pPr>
              <a:defRPr sz="3400">
                <a:solidFill>
                  <a:srgbClr val="76D6FF"/>
                </a:solidFill>
              </a:defRPr>
            </a:pPr>
            <a:r>
              <a:t>Joshua died at age 110 and was buried in </a:t>
            </a:r>
            <a:r>
              <a:rPr>
                <a:solidFill>
                  <a:srgbClr val="FFFFFF"/>
                </a:solidFill>
              </a:rPr>
              <a:t>“Timnathserah, which is in mount Ephraim, on the north side of the hill Gaash” (Jos. 24:30).</a:t>
            </a:r>
            <a:r>
              <a:t> </a:t>
            </a:r>
          </a:p>
          <a:p>
            <a:pPr>
              <a:defRPr sz="3400">
                <a:solidFill>
                  <a:srgbClr val="76D6FF"/>
                </a:solidFill>
              </a:defRPr>
            </a:pPr>
            <a:endParaRPr/>
          </a:p>
          <a:p>
            <a:pPr>
              <a:defRPr sz="3400">
                <a:solidFill>
                  <a:srgbClr val="76D6FF"/>
                </a:solidFill>
              </a:defRPr>
            </a:pPr>
            <a:r>
              <a:t>The tomb is traditionally located northeast of Shechem. It is in Palestinian territory and Jews can only visit at night under armed police guards.</a:t>
            </a:r>
          </a:p>
        </p:txBody>
      </p:sp>
      <p:grpSp>
        <p:nvGrpSpPr>
          <p:cNvPr id="394" name="c38ecb5fc2a76b2a30597f32a16608d1.jpg"/>
          <p:cNvGrpSpPr/>
          <p:nvPr/>
        </p:nvGrpSpPr>
        <p:grpSpPr>
          <a:xfrm>
            <a:off x="5915430" y="789243"/>
            <a:ext cx="6398379" cy="6972595"/>
            <a:chOff x="0" y="0"/>
            <a:chExt cx="6398377" cy="6972593"/>
          </a:xfrm>
        </p:grpSpPr>
        <p:pic>
          <p:nvPicPr>
            <p:cNvPr id="393" name="c38ecb5fc2a76b2a30597f32a16608d1.jpg" descr="c38ecb5fc2a76b2a30597f32a16608d1.jpg"/>
            <p:cNvPicPr>
              <a:picLocks noChangeAspect="1"/>
            </p:cNvPicPr>
            <p:nvPr/>
          </p:nvPicPr>
          <p:blipFill>
            <a:blip r:embed="rId2"/>
            <a:srcRect l="5726" r="48475"/>
            <a:stretch>
              <a:fillRect/>
            </a:stretch>
          </p:blipFill>
          <p:spPr>
            <a:xfrm>
              <a:off x="76200" y="63499"/>
              <a:ext cx="6258678" cy="6832895"/>
            </a:xfrm>
            <a:prstGeom prst="rect">
              <a:avLst/>
            </a:prstGeom>
            <a:ln>
              <a:noFill/>
            </a:ln>
            <a:effectLst/>
          </p:spPr>
        </p:pic>
        <p:pic>
          <p:nvPicPr>
            <p:cNvPr id="392" name="c38ecb5fc2a76b2a30597f32a16608d1.jpg" descr="c38ecb5fc2a76b2a30597f32a16608d1.jpg"/>
            <p:cNvPicPr>
              <a:picLocks/>
            </p:cNvPicPr>
            <p:nvPr/>
          </p:nvPicPr>
          <p:blipFill>
            <a:blip r:embed="rId3"/>
            <a:stretch>
              <a:fillRect/>
            </a:stretch>
          </p:blipFill>
          <p:spPr>
            <a:xfrm>
              <a:off x="0" y="-1"/>
              <a:ext cx="6398378" cy="6972595"/>
            </a:xfrm>
            <a:prstGeom prst="rect">
              <a:avLst/>
            </a:prstGeom>
            <a:effectLst/>
          </p:spPr>
        </p:pic>
      </p:gr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 name="In the era of the Judges God continued to work out His eternal plan. The main thing we must see in times of the judges is God’s grace and mercy and longsuffering and faithfulness and power and supremacy, yea, and His truth and holiness and justice."/>
          <p:cNvSpPr txBox="1">
            <a:spLocks noGrp="1"/>
          </p:cNvSpPr>
          <p:nvPr>
            <p:ph type="body" sz="half" idx="1"/>
          </p:nvPr>
        </p:nvSpPr>
        <p:spPr>
          <a:xfrm>
            <a:off x="969182" y="1101953"/>
            <a:ext cx="5478436" cy="8734039"/>
          </a:xfrm>
          <a:prstGeom prst="rect">
            <a:avLst/>
          </a:prstGeom>
        </p:spPr>
        <p:txBody>
          <a:bodyPr/>
          <a:lstStyle/>
          <a:p>
            <a:pPr>
              <a:defRPr sz="3200">
                <a:solidFill>
                  <a:srgbClr val="94E3FE"/>
                </a:solidFill>
              </a:defRPr>
            </a:pPr>
            <a:r>
              <a:t>In the era of the Judges God continued to work out His eternal plan. The main thing we must see in times of the judges is God’s grace and mercy and longsuffering and faithfulness and power and supremacy, yea, and His truth and holiness and justice.</a:t>
            </a:r>
          </a:p>
          <a:p>
            <a:pPr>
              <a:defRPr sz="3400">
                <a:solidFill>
                  <a:srgbClr val="94E3FE"/>
                </a:solidFill>
              </a:defRPr>
            </a:pPr>
            <a:endParaRPr/>
          </a:p>
        </p:txBody>
      </p:sp>
      <p:grpSp>
        <p:nvGrpSpPr>
          <p:cNvPr id="399" name="Samarian-Mountains.jpg"/>
          <p:cNvGrpSpPr/>
          <p:nvPr/>
        </p:nvGrpSpPr>
        <p:grpSpPr>
          <a:xfrm>
            <a:off x="6781949" y="1102612"/>
            <a:ext cx="4908508" cy="6488705"/>
            <a:chOff x="0" y="0"/>
            <a:chExt cx="4908506" cy="6488703"/>
          </a:xfrm>
        </p:grpSpPr>
        <p:pic>
          <p:nvPicPr>
            <p:cNvPr id="398" name="Samarian-Mountains.jpg" descr="Samarian-Mountains.jpg"/>
            <p:cNvPicPr>
              <a:picLocks noChangeAspect="1"/>
            </p:cNvPicPr>
            <p:nvPr/>
          </p:nvPicPr>
          <p:blipFill>
            <a:blip r:embed="rId2"/>
            <a:srcRect l="35949" r="36023"/>
            <a:stretch>
              <a:fillRect/>
            </a:stretch>
          </p:blipFill>
          <p:spPr>
            <a:xfrm>
              <a:off x="76200" y="63500"/>
              <a:ext cx="4768807" cy="6347887"/>
            </a:xfrm>
            <a:prstGeom prst="rect">
              <a:avLst/>
            </a:prstGeom>
            <a:ln>
              <a:noFill/>
            </a:ln>
            <a:effectLst/>
          </p:spPr>
        </p:pic>
        <p:pic>
          <p:nvPicPr>
            <p:cNvPr id="397" name="Samarian-Mountains.jpg" descr="Samarian-Mountains.jpg"/>
            <p:cNvPicPr>
              <a:picLocks/>
            </p:cNvPicPr>
            <p:nvPr/>
          </p:nvPicPr>
          <p:blipFill>
            <a:blip r:embed="rId3"/>
            <a:stretch>
              <a:fillRect/>
            </a:stretch>
          </p:blipFill>
          <p:spPr>
            <a:xfrm>
              <a:off x="-1" y="-1"/>
              <a:ext cx="4908508" cy="6488705"/>
            </a:xfrm>
            <a:prstGeom prst="rect">
              <a:avLst/>
            </a:prstGeom>
            <a:effectLst/>
          </p:spPr>
        </p:pic>
      </p:gr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 name="The period of the judges lasted 450 years according to Acts 13:19-20.…"/>
          <p:cNvSpPr txBox="1">
            <a:spLocks noGrp="1"/>
          </p:cNvSpPr>
          <p:nvPr>
            <p:ph type="body" sz="half" idx="1"/>
          </p:nvPr>
        </p:nvSpPr>
        <p:spPr>
          <a:xfrm>
            <a:off x="1016000" y="1567457"/>
            <a:ext cx="4800204" cy="7601943"/>
          </a:xfrm>
          <a:prstGeom prst="rect">
            <a:avLst/>
          </a:prstGeom>
        </p:spPr>
        <p:txBody>
          <a:bodyPr/>
          <a:lstStyle/>
          <a:p>
            <a:pPr>
              <a:defRPr sz="3400">
                <a:solidFill>
                  <a:srgbClr val="94E3FE"/>
                </a:solidFill>
              </a:defRPr>
            </a:pPr>
            <a:r>
              <a:t>The period of the judges lasted 450 years according to Acts 13:19-20. </a:t>
            </a:r>
          </a:p>
          <a:p>
            <a:pPr>
              <a:defRPr sz="3400">
                <a:solidFill>
                  <a:srgbClr val="94E3FE"/>
                </a:solidFill>
              </a:defRPr>
            </a:pPr>
            <a:endParaRPr/>
          </a:p>
          <a:p>
            <a:pPr>
              <a:defRPr sz="3400">
                <a:solidFill>
                  <a:srgbClr val="94E3FE"/>
                </a:solidFill>
              </a:defRPr>
            </a:pPr>
            <a:r>
              <a:t>There were 14 judges.</a:t>
            </a:r>
          </a:p>
        </p:txBody>
      </p:sp>
      <p:grpSp>
        <p:nvGrpSpPr>
          <p:cNvPr id="404" name="Samarian-Mountains.jpg"/>
          <p:cNvGrpSpPr/>
          <p:nvPr/>
        </p:nvGrpSpPr>
        <p:grpSpPr>
          <a:xfrm>
            <a:off x="6131762" y="1437800"/>
            <a:ext cx="5478435" cy="7247483"/>
            <a:chOff x="0" y="0"/>
            <a:chExt cx="5478434" cy="7247481"/>
          </a:xfrm>
        </p:grpSpPr>
        <p:pic>
          <p:nvPicPr>
            <p:cNvPr id="403" name="Samarian-Mountains.jpg" descr="Samarian-Mountains.jpg"/>
            <p:cNvPicPr>
              <a:picLocks noChangeAspect="1"/>
            </p:cNvPicPr>
            <p:nvPr/>
          </p:nvPicPr>
          <p:blipFill>
            <a:blip r:embed="rId2"/>
            <a:srcRect l="35949" r="36023"/>
            <a:stretch>
              <a:fillRect/>
            </a:stretch>
          </p:blipFill>
          <p:spPr>
            <a:xfrm>
              <a:off x="76200" y="63500"/>
              <a:ext cx="5338735" cy="7106533"/>
            </a:xfrm>
            <a:prstGeom prst="rect">
              <a:avLst/>
            </a:prstGeom>
            <a:ln>
              <a:noFill/>
            </a:ln>
            <a:effectLst/>
          </p:spPr>
        </p:pic>
        <p:pic>
          <p:nvPicPr>
            <p:cNvPr id="402" name="Samarian-Mountains.jpg" descr="Samarian-Mountains.jpg"/>
            <p:cNvPicPr>
              <a:picLocks/>
            </p:cNvPicPr>
            <p:nvPr/>
          </p:nvPicPr>
          <p:blipFill>
            <a:blip r:embed="rId3"/>
            <a:stretch>
              <a:fillRect/>
            </a:stretch>
          </p:blipFill>
          <p:spPr>
            <a:xfrm>
              <a:off x="-1" y="-1"/>
              <a:ext cx="5478436" cy="7247483"/>
            </a:xfrm>
            <a:prstGeom prst="rect">
              <a:avLst/>
            </a:prstGeom>
            <a:effectLst/>
          </p:spPr>
        </p:pic>
      </p:gr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 name="God’s people did not subdue the pagan nations and separate from them (Jg. 1:27 - 2:3). This disobedience almost destroyed the nation.…"/>
          <p:cNvSpPr txBox="1">
            <a:spLocks noGrp="1"/>
          </p:cNvSpPr>
          <p:nvPr>
            <p:ph type="body" sz="half" idx="1"/>
          </p:nvPr>
        </p:nvSpPr>
        <p:spPr>
          <a:xfrm>
            <a:off x="983390" y="886883"/>
            <a:ext cx="4854212" cy="8005234"/>
          </a:xfrm>
          <a:prstGeom prst="rect">
            <a:avLst/>
          </a:prstGeom>
        </p:spPr>
        <p:txBody>
          <a:bodyPr/>
          <a:lstStyle/>
          <a:p>
            <a:pPr>
              <a:defRPr sz="3200">
                <a:solidFill>
                  <a:srgbClr val="94E3FE"/>
                </a:solidFill>
              </a:defRPr>
            </a:pPr>
            <a:r>
              <a:t>God’s people did not subdue the pagan nations and separate from them (Jg. 1:27 - 2:3). This disobedience almost destroyed the nation. </a:t>
            </a:r>
          </a:p>
          <a:p>
            <a:pPr>
              <a:defRPr sz="3200">
                <a:solidFill>
                  <a:srgbClr val="94E3FE"/>
                </a:solidFill>
              </a:defRPr>
            </a:pPr>
            <a:endParaRPr/>
          </a:p>
          <a:p>
            <a:pPr>
              <a:defRPr sz="3200">
                <a:solidFill>
                  <a:srgbClr val="FFFFFF"/>
                </a:solidFill>
              </a:defRPr>
            </a:pPr>
            <a:r>
              <a:t>“And it came to pass, when Israel was strong, that they put the Canaanites to tribute, and did not utterly drive them out” (Judges 1:28).</a:t>
            </a:r>
          </a:p>
        </p:txBody>
      </p:sp>
      <p:pic>
        <p:nvPicPr>
          <p:cNvPr id="407" name="Joshua limits Israel settlement bible atlas access foundation.png" descr="Joshua limits Israel settlement bible atlas access foundation.png"/>
          <p:cNvPicPr>
            <a:picLocks noChangeAspect="1"/>
          </p:cNvPicPr>
          <p:nvPr/>
        </p:nvPicPr>
        <p:blipFill>
          <a:blip r:embed="rId2"/>
          <a:srcRect l="1980" t="4714" r="1252" b="1692"/>
          <a:stretch>
            <a:fillRect/>
          </a:stretch>
        </p:blipFill>
        <p:spPr>
          <a:xfrm>
            <a:off x="6156654" y="812373"/>
            <a:ext cx="6119553" cy="7778662"/>
          </a:xfrm>
          <a:prstGeom prst="rect">
            <a:avLst/>
          </a:prstGeom>
          <a:ln w="12700">
            <a:miter lim="400000"/>
          </a:ln>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 name="WAY OF LIFE BIBLE COLLEGE…"/>
          <p:cNvSpPr txBox="1"/>
          <p:nvPr/>
        </p:nvSpPr>
        <p:spPr>
          <a:xfrm>
            <a:off x="668391" y="581609"/>
            <a:ext cx="11668018" cy="914609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spAutoFit/>
          </a:bodyPr>
          <a:lstStyle/>
          <a:p>
            <a:pPr algn="l">
              <a:buClr>
                <a:srgbClr val="FFFB00"/>
              </a:buClr>
              <a:buFont typeface="Arial"/>
              <a:defRPr sz="3600" cap="none">
                <a:solidFill>
                  <a:srgbClr val="FFFFFF"/>
                </a:solidFill>
                <a:effectLst>
                  <a:outerShdw blurRad="12700" dist="25400" dir="2700000" rotWithShape="0">
                    <a:srgbClr val="000000"/>
                  </a:outerShdw>
                </a:effectLst>
              </a:defRPr>
            </a:pPr>
            <a:r>
              <a:rPr i="1"/>
              <a:t>WAY OF LIFE BIBLE COLLEGE</a:t>
            </a:r>
            <a:r>
              <a:t> </a:t>
            </a:r>
          </a:p>
          <a:p>
            <a:pPr algn="l">
              <a:buClr>
                <a:srgbClr val="FFFB00"/>
              </a:buClr>
              <a:buFont typeface="Arial"/>
              <a:defRPr sz="3600" b="0" cap="none">
                <a:solidFill>
                  <a:srgbClr val="FFFFFF"/>
                </a:solidFill>
                <a:effectLst>
                  <a:outerShdw blurRad="12700" dist="25400" dir="2700000" rotWithShape="0">
                    <a:srgbClr val="000000"/>
                  </a:outerShdw>
                </a:effectLst>
              </a:defRPr>
            </a:pPr>
            <a:endParaRPr/>
          </a:p>
          <a:p>
            <a:pPr algn="just" defTabSz="457200">
              <a:spcBef>
                <a:spcPts val="800"/>
              </a:spcBef>
              <a:defRPr b="0" cap="none">
                <a:solidFill>
                  <a:srgbClr val="FFFFFF"/>
                </a:solidFill>
              </a:defRPr>
            </a:pPr>
            <a:r>
              <a:t>The Way of Life Bible College is a Bible college for the whole church, a Bible college for families, a Bible college for youth, a Bible college for the elderly, a Bible college for preachers and teachers. It is a resource for Bible teachers and students.</a:t>
            </a:r>
          </a:p>
          <a:p>
            <a:pPr algn="just" defTabSz="457200">
              <a:spcBef>
                <a:spcPts val="800"/>
              </a:spcBef>
              <a:defRPr sz="2000" b="0" cap="none">
                <a:solidFill>
                  <a:srgbClr val="FFFFFF"/>
                </a:solidFill>
              </a:defRPr>
            </a:pPr>
            <a:endParaRPr/>
          </a:p>
          <a:p>
            <a:pPr algn="just" defTabSz="457200">
              <a:spcBef>
                <a:spcPts val="800"/>
              </a:spcBef>
              <a:defRPr b="0" cap="none">
                <a:solidFill>
                  <a:srgbClr val="FFFFFF"/>
                </a:solidFill>
              </a:defRPr>
            </a:pPr>
            <a:r>
              <a:t>There are currently about 40 courses covering practically every subject touching on the Bible and Christian life and ministry. There are introductory courses and advanced courses, and new courses are added regularly.</a:t>
            </a:r>
          </a:p>
          <a:p>
            <a:pPr algn="just" defTabSz="457200">
              <a:spcBef>
                <a:spcPts val="800"/>
              </a:spcBef>
              <a:defRPr sz="2000" b="0" cap="none">
                <a:solidFill>
                  <a:srgbClr val="FFFFFF"/>
                </a:solidFill>
              </a:defRPr>
            </a:pPr>
            <a:endParaRPr/>
          </a:p>
          <a:p>
            <a:pPr algn="just" defTabSz="457200">
              <a:spcBef>
                <a:spcPts val="800"/>
              </a:spcBef>
              <a:defRPr b="0" cap="none">
                <a:solidFill>
                  <a:srgbClr val="FFFFFF"/>
                </a:solidFill>
              </a:defRPr>
            </a:pPr>
            <a:r>
              <a:t>PowerPoints</a:t>
            </a:r>
            <a:r>
              <a:rPr lang="en-US"/>
              <a:t> </a:t>
            </a:r>
            <a:r>
              <a:t>are published for free viewing and downloading. </a:t>
            </a:r>
            <a:r>
              <a:rPr lang="en-US"/>
              <a:t>The p</a:t>
            </a:r>
            <a:r>
              <a:t>urchase of the textbook</a:t>
            </a:r>
            <a:r>
              <a:rPr lang="en-US"/>
              <a:t> and video sets are</a:t>
            </a:r>
            <a:r>
              <a:t> the only reimbursement we receive for our labor.</a:t>
            </a:r>
          </a:p>
          <a:p>
            <a:pPr algn="l">
              <a:buClr>
                <a:srgbClr val="FFFB00"/>
              </a:buClr>
              <a:buFont typeface="Arial"/>
              <a:defRPr sz="2000" b="0" cap="none">
                <a:solidFill>
                  <a:srgbClr val="FFFFFF"/>
                </a:solidFill>
                <a:effectLst>
                  <a:outerShdw blurRad="12700" dist="25400" dir="2700000" rotWithShape="0">
                    <a:srgbClr val="000000"/>
                  </a:outerShdw>
                </a:effectLst>
              </a:defRPr>
            </a:pPr>
            <a:endParaRPr/>
          </a:p>
          <a:p>
            <a:pPr algn="l">
              <a:buClr>
                <a:srgbClr val="FFFB00"/>
              </a:buClr>
              <a:buFont typeface="Arial"/>
              <a:defRPr sz="3600" b="0" cap="none">
                <a:solidFill>
                  <a:srgbClr val="FFFFFF"/>
                </a:solidFill>
                <a:effectLst>
                  <a:outerShdw blurRad="12700" dist="25400" dir="2700000" rotWithShape="0">
                    <a:srgbClr val="000000"/>
                  </a:outerShdw>
                </a:effectLst>
              </a:defRPr>
            </a:pPr>
            <a:r>
              <a:rPr>
                <a:solidFill>
                  <a:srgbClr val="F8F8F8"/>
                </a:solidFill>
              </a:rPr>
              <a:t>www.wayoflife.org</a:t>
            </a:r>
            <a:endParaRPr>
              <a:solidFill>
                <a:srgbClr val="F8F8F8"/>
              </a:solidFill>
              <a:hlinkClick r:id="rId2">
                <a:extLst>
                  <a:ext uri="{A12FA001-AC4F-418D-AE19-62706E023703}">
                    <ahyp:hlinkClr xmlns:ahyp="http://schemas.microsoft.com/office/drawing/2018/hyperlinkcolor" val="tx"/>
                  </a:ext>
                </a:extLst>
              </a:hlinkClick>
            </a:endParaRPr>
          </a:p>
          <a:p>
            <a:pPr algn="l">
              <a:buClr>
                <a:srgbClr val="FFFB00"/>
              </a:buClr>
              <a:buFont typeface="Arial"/>
              <a:defRPr sz="3600" b="0" cap="none">
                <a:solidFill>
                  <a:srgbClr val="FFFFFF"/>
                </a:solidFill>
                <a:effectLst>
                  <a:outerShdw blurRad="12700" dist="25400" dir="2700000" rotWithShape="0">
                    <a:srgbClr val="000000"/>
                  </a:outerShdw>
                </a:effectLst>
              </a:defRPr>
            </a:pPr>
            <a:r>
              <a:t> </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 name="This happens in Christian lives and churches. Separation is no small thing; it is absolutely essential (Ro. 12:2; 2 Co. 6:14-18; Eph. 5:11; Jas. 4:4; 1 Jo. 2:15-17)."/>
          <p:cNvSpPr txBox="1">
            <a:spLocks noGrp="1"/>
          </p:cNvSpPr>
          <p:nvPr>
            <p:ph type="body" sz="half" idx="1"/>
          </p:nvPr>
        </p:nvSpPr>
        <p:spPr>
          <a:xfrm>
            <a:off x="983390" y="1246038"/>
            <a:ext cx="5450020" cy="7977949"/>
          </a:xfrm>
          <a:prstGeom prst="rect">
            <a:avLst/>
          </a:prstGeom>
        </p:spPr>
        <p:txBody>
          <a:bodyPr/>
          <a:lstStyle>
            <a:lvl1pPr>
              <a:defRPr sz="3200">
                <a:solidFill>
                  <a:srgbClr val="94E3FE"/>
                </a:solidFill>
              </a:defRPr>
            </a:lvl1pPr>
          </a:lstStyle>
          <a:p>
            <a:r>
              <a:t>This happens in Christian lives and churches. Separation is no small thing; it is absolutely essential (Ro. 12:2; 2 Co. 6:14-18; Eph. 5:11; Jas. 4:4; 1 Jo. 2:15-17).</a:t>
            </a:r>
          </a:p>
        </p:txBody>
      </p:sp>
      <p:grpSp>
        <p:nvGrpSpPr>
          <p:cNvPr id="412" name="Samarian-Mountains.jpg"/>
          <p:cNvGrpSpPr/>
          <p:nvPr/>
        </p:nvGrpSpPr>
        <p:grpSpPr>
          <a:xfrm>
            <a:off x="6869623" y="1232273"/>
            <a:ext cx="5176352" cy="6845301"/>
            <a:chOff x="0" y="0"/>
            <a:chExt cx="5176350" cy="6845300"/>
          </a:xfrm>
        </p:grpSpPr>
        <p:pic>
          <p:nvPicPr>
            <p:cNvPr id="411" name="Samarian-Mountains.jpg" descr="Samarian-Mountains.jpg"/>
            <p:cNvPicPr>
              <a:picLocks noChangeAspect="1"/>
            </p:cNvPicPr>
            <p:nvPr/>
          </p:nvPicPr>
          <p:blipFill>
            <a:blip r:embed="rId2"/>
            <a:srcRect l="35949" r="36023"/>
            <a:stretch>
              <a:fillRect/>
            </a:stretch>
          </p:blipFill>
          <p:spPr>
            <a:xfrm>
              <a:off x="76200" y="63500"/>
              <a:ext cx="5036651" cy="6704422"/>
            </a:xfrm>
            <a:prstGeom prst="rect">
              <a:avLst/>
            </a:prstGeom>
            <a:ln>
              <a:noFill/>
            </a:ln>
            <a:effectLst/>
          </p:spPr>
        </p:pic>
        <p:pic>
          <p:nvPicPr>
            <p:cNvPr id="410" name="Samarian-Mountains.jpg" descr="Samarian-Mountains.jpg"/>
            <p:cNvPicPr>
              <a:picLocks/>
            </p:cNvPicPr>
            <p:nvPr/>
          </p:nvPicPr>
          <p:blipFill>
            <a:blip r:embed="rId3"/>
            <a:stretch>
              <a:fillRect/>
            </a:stretch>
          </p:blipFill>
          <p:spPr>
            <a:xfrm>
              <a:off x="0" y="0"/>
              <a:ext cx="5176351" cy="6845300"/>
            </a:xfrm>
            <a:prstGeom prst="rect">
              <a:avLst/>
            </a:prstGeom>
            <a:effectLst/>
          </p:spPr>
        </p:pic>
      </p:gr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 name="“Love not the world, neither the things that are in the world. If any man love the world, the love of the Father is not in him. For all that is in the world, the lust of the flesh, and the lust of the eyes, and the pride of life, is not of the Father, bu"/>
          <p:cNvSpPr txBox="1">
            <a:spLocks noGrp="1"/>
          </p:cNvSpPr>
          <p:nvPr>
            <p:ph type="body" sz="half" idx="1"/>
          </p:nvPr>
        </p:nvSpPr>
        <p:spPr>
          <a:xfrm>
            <a:off x="983390" y="900526"/>
            <a:ext cx="5450020" cy="7977948"/>
          </a:xfrm>
          <a:prstGeom prst="rect">
            <a:avLst/>
          </a:prstGeom>
        </p:spPr>
        <p:txBody>
          <a:bodyPr/>
          <a:lstStyle/>
          <a:p>
            <a:pPr>
              <a:defRPr sz="3200">
                <a:solidFill>
                  <a:srgbClr val="FFFFFF"/>
                </a:solidFill>
              </a:defRPr>
            </a:pPr>
            <a:r>
              <a:t>“Love not the world, neither the things </a:t>
            </a:r>
            <a:r>
              <a:rPr i="1"/>
              <a:t>that are</a:t>
            </a:r>
            <a:r>
              <a:t> in the world. If any man love the world, the love of the Father is not in him. For all that </a:t>
            </a:r>
            <a:r>
              <a:rPr i="1"/>
              <a:t>is</a:t>
            </a:r>
            <a:r>
              <a:t> in the world, the lust of the flesh, and the lust of the eyes, and the pride of life, is not of the Father, but is of the world. And the world passeth away, and the lust thereof: but he that doeth the will of God abideth for ever” (1 Jo. 2:15-17).</a:t>
            </a:r>
          </a:p>
        </p:txBody>
      </p:sp>
      <p:grpSp>
        <p:nvGrpSpPr>
          <p:cNvPr id="417" name="Samarian-Mountains.jpg"/>
          <p:cNvGrpSpPr/>
          <p:nvPr/>
        </p:nvGrpSpPr>
        <p:grpSpPr>
          <a:xfrm>
            <a:off x="6869623" y="1232273"/>
            <a:ext cx="5176352" cy="6845301"/>
            <a:chOff x="0" y="0"/>
            <a:chExt cx="5176350" cy="6845300"/>
          </a:xfrm>
        </p:grpSpPr>
        <p:pic>
          <p:nvPicPr>
            <p:cNvPr id="416" name="Samarian-Mountains.jpg" descr="Samarian-Mountains.jpg"/>
            <p:cNvPicPr>
              <a:picLocks noChangeAspect="1"/>
            </p:cNvPicPr>
            <p:nvPr/>
          </p:nvPicPr>
          <p:blipFill>
            <a:blip r:embed="rId2"/>
            <a:srcRect l="35949" r="36023"/>
            <a:stretch>
              <a:fillRect/>
            </a:stretch>
          </p:blipFill>
          <p:spPr>
            <a:xfrm>
              <a:off x="76200" y="63500"/>
              <a:ext cx="5036651" cy="6704422"/>
            </a:xfrm>
            <a:prstGeom prst="rect">
              <a:avLst/>
            </a:prstGeom>
            <a:ln>
              <a:noFill/>
            </a:ln>
            <a:effectLst/>
          </p:spPr>
        </p:pic>
        <p:pic>
          <p:nvPicPr>
            <p:cNvPr id="415" name="Samarian-Mountains.jpg" descr="Samarian-Mountains.jpg"/>
            <p:cNvPicPr>
              <a:picLocks/>
            </p:cNvPicPr>
            <p:nvPr/>
          </p:nvPicPr>
          <p:blipFill>
            <a:blip r:embed="rId3"/>
            <a:stretch>
              <a:fillRect/>
            </a:stretch>
          </p:blipFill>
          <p:spPr>
            <a:xfrm>
              <a:off x="0" y="0"/>
              <a:ext cx="5176351" cy="6845300"/>
            </a:xfrm>
            <a:prstGeom prst="rect">
              <a:avLst/>
            </a:prstGeom>
            <a:effectLst/>
          </p:spPr>
        </p:pic>
      </p:gr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 name="The next generation did not know God and His power (“there arose another generation after them, which knew not the LORD, nor yet the works which he had done for Israel,” Jg. 2:7-10). This was a failure on the part of Joshua’s generation. They did not obe"/>
          <p:cNvSpPr txBox="1">
            <a:spLocks noGrp="1"/>
          </p:cNvSpPr>
          <p:nvPr>
            <p:ph type="body" sz="half" idx="1"/>
          </p:nvPr>
        </p:nvSpPr>
        <p:spPr>
          <a:xfrm>
            <a:off x="878433" y="1194924"/>
            <a:ext cx="5659934" cy="8725794"/>
          </a:xfrm>
          <a:prstGeom prst="rect">
            <a:avLst/>
          </a:prstGeom>
        </p:spPr>
        <p:txBody>
          <a:bodyPr/>
          <a:lstStyle/>
          <a:p>
            <a:pPr>
              <a:defRPr sz="3200">
                <a:solidFill>
                  <a:srgbClr val="94E3FE"/>
                </a:solidFill>
              </a:defRPr>
            </a:pPr>
            <a:r>
              <a:t>The next generation did not know God and His power (</a:t>
            </a:r>
            <a:r>
              <a:rPr>
                <a:solidFill>
                  <a:srgbClr val="FFFFFF"/>
                </a:solidFill>
              </a:rPr>
              <a:t>“there arose another generation after them, which knew not the LORD, nor yet the works which he had done for Israel,”</a:t>
            </a:r>
            <a:r>
              <a:t> Jg. 2:7-10). This was a failure on the part of Joshua’s generation. They did not obey De. 6:4-12. “The neglect of the fathers led to the apostasy of their sons” (William MacDonald). </a:t>
            </a:r>
          </a:p>
        </p:txBody>
      </p:sp>
      <p:grpSp>
        <p:nvGrpSpPr>
          <p:cNvPr id="422" name="Samarian-Mountains.jpg"/>
          <p:cNvGrpSpPr/>
          <p:nvPr/>
        </p:nvGrpSpPr>
        <p:grpSpPr>
          <a:xfrm>
            <a:off x="6869623" y="1232273"/>
            <a:ext cx="5176352" cy="6845301"/>
            <a:chOff x="0" y="0"/>
            <a:chExt cx="5176350" cy="6845300"/>
          </a:xfrm>
        </p:grpSpPr>
        <p:pic>
          <p:nvPicPr>
            <p:cNvPr id="421" name="Samarian-Mountains.jpg" descr="Samarian-Mountains.jpg"/>
            <p:cNvPicPr>
              <a:picLocks noChangeAspect="1"/>
            </p:cNvPicPr>
            <p:nvPr/>
          </p:nvPicPr>
          <p:blipFill>
            <a:blip r:embed="rId2"/>
            <a:srcRect l="35949" r="36023"/>
            <a:stretch>
              <a:fillRect/>
            </a:stretch>
          </p:blipFill>
          <p:spPr>
            <a:xfrm>
              <a:off x="76200" y="63500"/>
              <a:ext cx="5036651" cy="6704422"/>
            </a:xfrm>
            <a:prstGeom prst="rect">
              <a:avLst/>
            </a:prstGeom>
            <a:ln>
              <a:noFill/>
            </a:ln>
            <a:effectLst/>
          </p:spPr>
        </p:pic>
        <p:pic>
          <p:nvPicPr>
            <p:cNvPr id="420" name="Samarian-Mountains.jpg" descr="Samarian-Mountains.jpg"/>
            <p:cNvPicPr>
              <a:picLocks/>
            </p:cNvPicPr>
            <p:nvPr/>
          </p:nvPicPr>
          <p:blipFill>
            <a:blip r:embed="rId3"/>
            <a:stretch>
              <a:fillRect/>
            </a:stretch>
          </p:blipFill>
          <p:spPr>
            <a:xfrm>
              <a:off x="0" y="0"/>
              <a:ext cx="5176351" cy="6845300"/>
            </a:xfrm>
            <a:prstGeom prst="rect">
              <a:avLst/>
            </a:prstGeom>
            <a:effectLst/>
          </p:spPr>
        </p:pic>
      </p:gr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4" name="“In those days there was no king in Israel, but every man did that which was right in his own eyes” (Jg. 17:6).…"/>
          <p:cNvSpPr txBox="1">
            <a:spLocks noGrp="1"/>
          </p:cNvSpPr>
          <p:nvPr>
            <p:ph type="body" sz="half" idx="1"/>
          </p:nvPr>
        </p:nvSpPr>
        <p:spPr>
          <a:xfrm>
            <a:off x="980033" y="1338857"/>
            <a:ext cx="4939606" cy="8154294"/>
          </a:xfrm>
          <a:prstGeom prst="rect">
            <a:avLst/>
          </a:prstGeom>
        </p:spPr>
        <p:txBody>
          <a:bodyPr/>
          <a:lstStyle/>
          <a:p>
            <a:pPr>
              <a:defRPr sz="3400">
                <a:solidFill>
                  <a:srgbClr val="FFFFFF"/>
                </a:solidFill>
              </a:defRPr>
            </a:pPr>
            <a:r>
              <a:t>“In those days </a:t>
            </a:r>
            <a:r>
              <a:rPr i="1"/>
              <a:t>there was</a:t>
            </a:r>
            <a:r>
              <a:t> no king in Israel, </a:t>
            </a:r>
            <a:r>
              <a:rPr i="1"/>
              <a:t>but</a:t>
            </a:r>
            <a:r>
              <a:t> every man did </a:t>
            </a:r>
            <a:r>
              <a:rPr i="1"/>
              <a:t>that which was</a:t>
            </a:r>
            <a:r>
              <a:t> right in his own eyes” (Jg. 17:6). </a:t>
            </a:r>
          </a:p>
          <a:p>
            <a:pPr>
              <a:defRPr sz="3400">
                <a:solidFill>
                  <a:srgbClr val="94E3FE"/>
                </a:solidFill>
              </a:defRPr>
            </a:pPr>
            <a:endParaRPr/>
          </a:p>
          <a:p>
            <a:pPr>
              <a:defRPr sz="3400">
                <a:solidFill>
                  <a:srgbClr val="94E3FE"/>
                </a:solidFill>
              </a:defRPr>
            </a:pPr>
            <a:r>
              <a:t>This is repeated four times by way of emphasis. See also Jg. 18:1; 19:1; 21:25.</a:t>
            </a:r>
          </a:p>
        </p:txBody>
      </p:sp>
      <p:grpSp>
        <p:nvGrpSpPr>
          <p:cNvPr id="427" name="Samarian-Mountains.jpg"/>
          <p:cNvGrpSpPr/>
          <p:nvPr/>
        </p:nvGrpSpPr>
        <p:grpSpPr>
          <a:xfrm>
            <a:off x="6869623" y="1232273"/>
            <a:ext cx="5176352" cy="6845301"/>
            <a:chOff x="0" y="0"/>
            <a:chExt cx="5176350" cy="6845300"/>
          </a:xfrm>
        </p:grpSpPr>
        <p:pic>
          <p:nvPicPr>
            <p:cNvPr id="426" name="Samarian-Mountains.jpg" descr="Samarian-Mountains.jpg"/>
            <p:cNvPicPr>
              <a:picLocks noChangeAspect="1"/>
            </p:cNvPicPr>
            <p:nvPr/>
          </p:nvPicPr>
          <p:blipFill>
            <a:blip r:embed="rId2"/>
            <a:srcRect l="35949" r="36023"/>
            <a:stretch>
              <a:fillRect/>
            </a:stretch>
          </p:blipFill>
          <p:spPr>
            <a:xfrm>
              <a:off x="76200" y="63500"/>
              <a:ext cx="5036651" cy="6704422"/>
            </a:xfrm>
            <a:prstGeom prst="rect">
              <a:avLst/>
            </a:prstGeom>
            <a:ln>
              <a:noFill/>
            </a:ln>
            <a:effectLst/>
          </p:spPr>
        </p:pic>
        <p:pic>
          <p:nvPicPr>
            <p:cNvPr id="425" name="Samarian-Mountains.jpg" descr="Samarian-Mountains.jpg"/>
            <p:cNvPicPr>
              <a:picLocks/>
            </p:cNvPicPr>
            <p:nvPr/>
          </p:nvPicPr>
          <p:blipFill>
            <a:blip r:embed="rId3"/>
            <a:stretch>
              <a:fillRect/>
            </a:stretch>
          </p:blipFill>
          <p:spPr>
            <a:xfrm>
              <a:off x="0" y="0"/>
              <a:ext cx="5176351" cy="6845300"/>
            </a:xfrm>
            <a:prstGeom prst="rect">
              <a:avLst/>
            </a:prstGeom>
            <a:effectLst/>
          </p:spPr>
        </p:pic>
      </p:gr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 name="By raising up judges from time to time, God kept Israel from being dissolved into the pagan nations.…"/>
          <p:cNvSpPr txBox="1">
            <a:spLocks noGrp="1"/>
          </p:cNvSpPr>
          <p:nvPr>
            <p:ph type="body" sz="half" idx="1"/>
          </p:nvPr>
        </p:nvSpPr>
        <p:spPr>
          <a:xfrm>
            <a:off x="1007838" y="1288057"/>
            <a:ext cx="4800204" cy="7601943"/>
          </a:xfrm>
          <a:prstGeom prst="rect">
            <a:avLst/>
          </a:prstGeom>
        </p:spPr>
        <p:txBody>
          <a:bodyPr/>
          <a:lstStyle/>
          <a:p>
            <a:pPr>
              <a:defRPr sz="3400">
                <a:solidFill>
                  <a:srgbClr val="94E3FE"/>
                </a:solidFill>
              </a:defRPr>
            </a:pPr>
            <a:r>
              <a:t>By raising up judges from time to time, God kept Israel from being dissolved into the pagan nations.  </a:t>
            </a:r>
          </a:p>
          <a:p>
            <a:pPr>
              <a:defRPr sz="3400">
                <a:solidFill>
                  <a:srgbClr val="94E3FE"/>
                </a:solidFill>
              </a:defRPr>
            </a:pPr>
            <a:endParaRPr/>
          </a:p>
          <a:p>
            <a:pPr>
              <a:defRPr sz="3400">
                <a:solidFill>
                  <a:srgbClr val="94E3FE"/>
                </a:solidFill>
              </a:defRPr>
            </a:pPr>
            <a:r>
              <a:t>There are seven apostasies and deliverances described in Judges. </a:t>
            </a:r>
          </a:p>
        </p:txBody>
      </p:sp>
      <p:grpSp>
        <p:nvGrpSpPr>
          <p:cNvPr id="432" name="Samarian-Mountains.jpg"/>
          <p:cNvGrpSpPr/>
          <p:nvPr/>
        </p:nvGrpSpPr>
        <p:grpSpPr>
          <a:xfrm>
            <a:off x="6869623" y="1232273"/>
            <a:ext cx="5176352" cy="6845301"/>
            <a:chOff x="0" y="0"/>
            <a:chExt cx="5176350" cy="6845300"/>
          </a:xfrm>
        </p:grpSpPr>
        <p:pic>
          <p:nvPicPr>
            <p:cNvPr id="431" name="Samarian-Mountains.jpg" descr="Samarian-Mountains.jpg"/>
            <p:cNvPicPr>
              <a:picLocks noChangeAspect="1"/>
            </p:cNvPicPr>
            <p:nvPr/>
          </p:nvPicPr>
          <p:blipFill>
            <a:blip r:embed="rId2"/>
            <a:srcRect l="35949" r="36023"/>
            <a:stretch>
              <a:fillRect/>
            </a:stretch>
          </p:blipFill>
          <p:spPr>
            <a:xfrm>
              <a:off x="76200" y="63500"/>
              <a:ext cx="5036651" cy="6704422"/>
            </a:xfrm>
            <a:prstGeom prst="rect">
              <a:avLst/>
            </a:prstGeom>
            <a:ln>
              <a:noFill/>
            </a:ln>
            <a:effectLst/>
          </p:spPr>
        </p:pic>
        <p:pic>
          <p:nvPicPr>
            <p:cNvPr id="430" name="Samarian-Mountains.jpg" descr="Samarian-Mountains.jpg"/>
            <p:cNvPicPr>
              <a:picLocks/>
            </p:cNvPicPr>
            <p:nvPr/>
          </p:nvPicPr>
          <p:blipFill>
            <a:blip r:embed="rId3"/>
            <a:stretch>
              <a:fillRect/>
            </a:stretch>
          </p:blipFill>
          <p:spPr>
            <a:xfrm>
              <a:off x="0" y="0"/>
              <a:ext cx="5176351" cy="6845300"/>
            </a:xfrm>
            <a:prstGeom prst="rect">
              <a:avLst/>
            </a:prstGeom>
            <a:effectLst/>
          </p:spPr>
        </p:pic>
      </p:gr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4" name="“And the children of Israel did evil in the sight of the LORD, and served Baalim: And they forsook the LORD God of their fathers, which brought them out of the land of Egypt, and followed other gods, of the gods of the people that were round about them, "/>
          <p:cNvSpPr txBox="1">
            <a:spLocks noGrp="1"/>
          </p:cNvSpPr>
          <p:nvPr>
            <p:ph type="body" idx="1"/>
          </p:nvPr>
        </p:nvSpPr>
        <p:spPr>
          <a:xfrm>
            <a:off x="626834" y="1084705"/>
            <a:ext cx="11751132" cy="8441889"/>
          </a:xfrm>
          <a:prstGeom prst="rect">
            <a:avLst/>
          </a:prstGeom>
        </p:spPr>
        <p:txBody>
          <a:bodyPr/>
          <a:lstStyle/>
          <a:p>
            <a:pPr>
              <a:defRPr sz="3400">
                <a:solidFill>
                  <a:srgbClr val="FFFFFF"/>
                </a:solidFill>
              </a:defRPr>
            </a:pPr>
            <a:r>
              <a:t>“And the children of Israel did evil in the sight of the LORD, and served Baalim: And they forsook the LORD God of their fathers, which brought them out of the land of Egypt, and followed other gods, of the gods of the people that </a:t>
            </a:r>
            <a:r>
              <a:rPr i="1"/>
              <a:t>were</a:t>
            </a:r>
            <a:r>
              <a:t> round about them, and bowed themselves unto them, and provoked the LORD to anger. And they forsook the LORD, and served Baal and Ashtaroth. And the anger of the LORD was hot against Israel, and he delivered them into the hands of spoilers that spoiled them, and he sold them into the hands of their enemies round about, so that they could not any longer stand before their enemies … Nevertheless the LORD raised up judges, which delivered them out of the hand of those that spoiled them” (Jg. 2:11-18).</a:t>
            </a:r>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 name="The judges did not rule the entire nation of Israel. They provided deliverance and judgeship in various regions."/>
          <p:cNvSpPr txBox="1">
            <a:spLocks noGrp="1"/>
          </p:cNvSpPr>
          <p:nvPr>
            <p:ph type="body" sz="half" idx="1"/>
          </p:nvPr>
        </p:nvSpPr>
        <p:spPr>
          <a:xfrm>
            <a:off x="878433" y="1161057"/>
            <a:ext cx="4680027" cy="8154294"/>
          </a:xfrm>
          <a:prstGeom prst="rect">
            <a:avLst/>
          </a:prstGeom>
        </p:spPr>
        <p:txBody>
          <a:bodyPr/>
          <a:lstStyle>
            <a:lvl1pPr>
              <a:defRPr sz="3400">
                <a:solidFill>
                  <a:srgbClr val="94E3FE"/>
                </a:solidFill>
              </a:defRPr>
            </a:lvl1pPr>
          </a:lstStyle>
          <a:p>
            <a:r>
              <a:t>The judges did not rule the entire nation of Israel. They provided deliverance and judgeship in various regions.</a:t>
            </a:r>
          </a:p>
        </p:txBody>
      </p:sp>
      <p:grpSp>
        <p:nvGrpSpPr>
          <p:cNvPr id="439" name="tribes of israel.jpg"/>
          <p:cNvGrpSpPr/>
          <p:nvPr/>
        </p:nvGrpSpPr>
        <p:grpSpPr>
          <a:xfrm>
            <a:off x="5976625" y="589022"/>
            <a:ext cx="6143065" cy="8575557"/>
            <a:chOff x="0" y="0"/>
            <a:chExt cx="6143064" cy="8575556"/>
          </a:xfrm>
        </p:grpSpPr>
        <p:pic>
          <p:nvPicPr>
            <p:cNvPr id="438" name="tribes of israel.jpg" descr="tribes of israel.jpg"/>
            <p:cNvPicPr>
              <a:picLocks noChangeAspect="1"/>
            </p:cNvPicPr>
            <p:nvPr/>
          </p:nvPicPr>
          <p:blipFill>
            <a:blip r:embed="rId2"/>
            <a:srcRect l="6222" t="9381" r="6606" b="9381"/>
            <a:stretch>
              <a:fillRect/>
            </a:stretch>
          </p:blipFill>
          <p:spPr>
            <a:xfrm>
              <a:off x="76200" y="63500"/>
              <a:ext cx="6003365" cy="8435857"/>
            </a:xfrm>
            <a:prstGeom prst="rect">
              <a:avLst/>
            </a:prstGeom>
            <a:ln>
              <a:noFill/>
            </a:ln>
            <a:effectLst/>
          </p:spPr>
        </p:pic>
        <p:pic>
          <p:nvPicPr>
            <p:cNvPr id="437" name="tribes of israel.jpg" descr="tribes of israel.jpg"/>
            <p:cNvPicPr>
              <a:picLocks/>
            </p:cNvPicPr>
            <p:nvPr/>
          </p:nvPicPr>
          <p:blipFill>
            <a:blip r:embed="rId3"/>
            <a:stretch>
              <a:fillRect/>
            </a:stretch>
          </p:blipFill>
          <p:spPr>
            <a:xfrm>
              <a:off x="-1" y="0"/>
              <a:ext cx="6143066" cy="8575557"/>
            </a:xfrm>
            <a:prstGeom prst="rect">
              <a:avLst/>
            </a:prstGeom>
            <a:effectLst/>
          </p:spPr>
        </p:pic>
      </p:grpSp>
      <p:sp>
        <p:nvSpPr>
          <p:cNvPr id="440" name="GIDEON"/>
          <p:cNvSpPr txBox="1"/>
          <p:nvPr/>
        </p:nvSpPr>
        <p:spPr>
          <a:xfrm>
            <a:off x="7798099" y="3202070"/>
            <a:ext cx="1687316" cy="53399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sz="2600" cap="none">
                <a:solidFill>
                  <a:srgbClr val="000000"/>
                </a:solidFill>
              </a:defRPr>
            </a:lvl1pPr>
          </a:lstStyle>
          <a:p>
            <a:r>
              <a:t>GIDEON</a:t>
            </a:r>
          </a:p>
        </p:txBody>
      </p:sp>
      <p:sp>
        <p:nvSpPr>
          <p:cNvPr id="441" name="JEPHTHAH"/>
          <p:cNvSpPr txBox="1"/>
          <p:nvPr/>
        </p:nvSpPr>
        <p:spPr>
          <a:xfrm>
            <a:off x="9547243" y="4723159"/>
            <a:ext cx="1982094" cy="62448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sz="2600" cap="none">
                <a:solidFill>
                  <a:srgbClr val="000000"/>
                </a:solidFill>
              </a:defRPr>
            </a:lvl1pPr>
          </a:lstStyle>
          <a:p>
            <a:r>
              <a:t>JEPHTHAH</a:t>
            </a:r>
          </a:p>
        </p:txBody>
      </p:sp>
      <p:sp>
        <p:nvSpPr>
          <p:cNvPr id="442" name="SAMSON"/>
          <p:cNvSpPr txBox="1"/>
          <p:nvPr/>
        </p:nvSpPr>
        <p:spPr>
          <a:xfrm>
            <a:off x="6874318" y="6255891"/>
            <a:ext cx="1982094" cy="53399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sz="2600" cap="none">
                <a:solidFill>
                  <a:srgbClr val="000000"/>
                </a:solidFill>
              </a:defRPr>
            </a:lvl1pPr>
          </a:lstStyle>
          <a:p>
            <a:r>
              <a:t>SAMSON</a:t>
            </a:r>
          </a:p>
        </p:txBody>
      </p:sp>
      <p:sp>
        <p:nvSpPr>
          <p:cNvPr id="443" name="DEBORAH"/>
          <p:cNvSpPr txBox="1"/>
          <p:nvPr/>
        </p:nvSpPr>
        <p:spPr>
          <a:xfrm>
            <a:off x="7650710" y="4813647"/>
            <a:ext cx="1982094" cy="53399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sz="2600" cap="none">
                <a:solidFill>
                  <a:srgbClr val="000000"/>
                </a:solidFill>
              </a:defRPr>
            </a:lvl1pPr>
          </a:lstStyle>
          <a:p>
            <a:r>
              <a:t>DEBORAH</a:t>
            </a:r>
          </a:p>
        </p:txBody>
      </p:sp>
      <p:sp>
        <p:nvSpPr>
          <p:cNvPr id="444" name="OTHNIEL"/>
          <p:cNvSpPr txBox="1"/>
          <p:nvPr/>
        </p:nvSpPr>
        <p:spPr>
          <a:xfrm>
            <a:off x="6992852" y="7248546"/>
            <a:ext cx="1982094" cy="62448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sz="2600" cap="none">
                <a:solidFill>
                  <a:srgbClr val="000000"/>
                </a:solidFill>
              </a:defRPr>
            </a:lvl1pPr>
          </a:lstStyle>
          <a:p>
            <a:r>
              <a:t>OTHNIEL</a:t>
            </a:r>
          </a:p>
        </p:txBody>
      </p:sp>
      <p:sp>
        <p:nvSpPr>
          <p:cNvPr id="445" name="SAMUEL"/>
          <p:cNvSpPr txBox="1"/>
          <p:nvPr/>
        </p:nvSpPr>
        <p:spPr>
          <a:xfrm>
            <a:off x="8204499" y="5408865"/>
            <a:ext cx="1687316" cy="53399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sz="2600" cap="none">
                <a:solidFill>
                  <a:srgbClr val="000000"/>
                </a:solidFill>
              </a:defRPr>
            </a:lvl1pPr>
          </a:lstStyle>
          <a:p>
            <a:r>
              <a:t>SAMUEL</a:t>
            </a:r>
          </a:p>
        </p:txBody>
      </p:sp>
      <p:sp>
        <p:nvSpPr>
          <p:cNvPr id="446" name="ELON"/>
          <p:cNvSpPr txBox="1"/>
          <p:nvPr/>
        </p:nvSpPr>
        <p:spPr>
          <a:xfrm>
            <a:off x="8204499" y="2192480"/>
            <a:ext cx="1687316" cy="53399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sz="2600" cap="none">
                <a:solidFill>
                  <a:srgbClr val="000000"/>
                </a:solidFill>
              </a:defRPr>
            </a:lvl1pPr>
          </a:lstStyle>
          <a:p>
            <a:r>
              <a:t>ELON</a:t>
            </a:r>
          </a:p>
        </p:txBody>
      </p:sp>
      <p:sp>
        <p:nvSpPr>
          <p:cNvPr id="447" name="MANASSAH"/>
          <p:cNvSpPr txBox="1"/>
          <p:nvPr/>
        </p:nvSpPr>
        <p:spPr>
          <a:xfrm>
            <a:off x="7798099" y="3800673"/>
            <a:ext cx="1687316" cy="53399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fontScale="92500"/>
          </a:bodyPr>
          <a:lstStyle>
            <a:lvl1pPr algn="l" defTabSz="572516">
              <a:lnSpc>
                <a:spcPct val="110000"/>
              </a:lnSpc>
              <a:defRPr sz="2156" cap="none">
                <a:solidFill>
                  <a:srgbClr val="FFFFFF"/>
                </a:solidFill>
              </a:defRPr>
            </a:lvl1pPr>
          </a:lstStyle>
          <a:p>
            <a:r>
              <a:t>MANASSAH</a:t>
            </a:r>
          </a:p>
        </p:txBody>
      </p:sp>
      <p:sp>
        <p:nvSpPr>
          <p:cNvPr id="448" name="REUBEN"/>
          <p:cNvSpPr txBox="1"/>
          <p:nvPr/>
        </p:nvSpPr>
        <p:spPr>
          <a:xfrm>
            <a:off x="9694633" y="6489193"/>
            <a:ext cx="1687315" cy="53399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sz="2200" cap="none">
                <a:solidFill>
                  <a:srgbClr val="FFFFFF"/>
                </a:solidFill>
              </a:defRPr>
            </a:lvl1pPr>
          </a:lstStyle>
          <a:p>
            <a:r>
              <a:t>REUBEN</a:t>
            </a:r>
          </a:p>
        </p:txBody>
      </p:sp>
      <p:sp>
        <p:nvSpPr>
          <p:cNvPr id="449" name="GAD"/>
          <p:cNvSpPr txBox="1"/>
          <p:nvPr/>
        </p:nvSpPr>
        <p:spPr>
          <a:xfrm>
            <a:off x="9855499" y="4340836"/>
            <a:ext cx="1687316" cy="53399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sz="2200" cap="none">
                <a:solidFill>
                  <a:srgbClr val="FFFFFF"/>
                </a:solidFill>
              </a:defRPr>
            </a:lvl1pPr>
          </a:lstStyle>
          <a:p>
            <a:r>
              <a:t>GAD</a:t>
            </a:r>
          </a:p>
        </p:txBody>
      </p:sp>
      <p:sp>
        <p:nvSpPr>
          <p:cNvPr id="450" name="MANASSAH"/>
          <p:cNvSpPr txBox="1"/>
          <p:nvPr/>
        </p:nvSpPr>
        <p:spPr>
          <a:xfrm>
            <a:off x="9855499" y="2497280"/>
            <a:ext cx="1687316" cy="53399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fontScale="92500"/>
          </a:bodyPr>
          <a:lstStyle>
            <a:lvl1pPr algn="l" defTabSz="572516">
              <a:lnSpc>
                <a:spcPct val="110000"/>
              </a:lnSpc>
              <a:defRPr sz="2156" cap="none">
                <a:solidFill>
                  <a:srgbClr val="FFFFFF"/>
                </a:solidFill>
              </a:defRPr>
            </a:lvl1pPr>
          </a:lstStyle>
          <a:p>
            <a:r>
              <a:t>MANASSAH</a:t>
            </a:r>
          </a:p>
        </p:txBody>
      </p:sp>
      <p:sp>
        <p:nvSpPr>
          <p:cNvPr id="451" name="SIMEON"/>
          <p:cNvSpPr txBox="1"/>
          <p:nvPr/>
        </p:nvSpPr>
        <p:spPr>
          <a:xfrm>
            <a:off x="6460366" y="8144547"/>
            <a:ext cx="1687315" cy="53399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sz="2200" cap="none">
                <a:solidFill>
                  <a:srgbClr val="FFFFFF"/>
                </a:solidFill>
              </a:defRPr>
            </a:lvl1pPr>
          </a:lstStyle>
          <a:p>
            <a:r>
              <a:t>SIMEON</a:t>
            </a:r>
          </a:p>
        </p:txBody>
      </p:sp>
      <p:sp>
        <p:nvSpPr>
          <p:cNvPr id="452" name="JUDAH"/>
          <p:cNvSpPr txBox="1"/>
          <p:nvPr/>
        </p:nvSpPr>
        <p:spPr>
          <a:xfrm>
            <a:off x="7349366" y="6783602"/>
            <a:ext cx="1687315" cy="53399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sz="2200" cap="none">
                <a:solidFill>
                  <a:srgbClr val="FFFFFF"/>
                </a:solidFill>
              </a:defRPr>
            </a:lvl1pPr>
          </a:lstStyle>
          <a:p>
            <a:r>
              <a:t>JUDAH</a:t>
            </a:r>
          </a:p>
        </p:txBody>
      </p:sp>
      <p:sp>
        <p:nvSpPr>
          <p:cNvPr id="453" name="DAN"/>
          <p:cNvSpPr txBox="1"/>
          <p:nvPr/>
        </p:nvSpPr>
        <p:spPr>
          <a:xfrm>
            <a:off x="6850165" y="5422657"/>
            <a:ext cx="1053043" cy="5064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sz="2200" cap="none">
                <a:solidFill>
                  <a:srgbClr val="FFFFFF"/>
                </a:solidFill>
              </a:defRPr>
            </a:lvl1pPr>
          </a:lstStyle>
          <a:p>
            <a:r>
              <a:t>DAN</a:t>
            </a:r>
          </a:p>
        </p:txBody>
      </p:sp>
      <p:sp>
        <p:nvSpPr>
          <p:cNvPr id="454" name="ASHER"/>
          <p:cNvSpPr txBox="1"/>
          <p:nvPr/>
        </p:nvSpPr>
        <p:spPr>
          <a:xfrm rot="17515111">
            <a:off x="7967433" y="975149"/>
            <a:ext cx="1687315" cy="53399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sz="2200" cap="none">
                <a:solidFill>
                  <a:srgbClr val="FFFFFF"/>
                </a:solidFill>
              </a:defRPr>
            </a:lvl1pPr>
          </a:lstStyle>
          <a:p>
            <a:r>
              <a:t>ASHER</a:t>
            </a:r>
          </a:p>
        </p:txBody>
      </p:sp>
      <p:sp>
        <p:nvSpPr>
          <p:cNvPr id="455" name="NAPHTALI"/>
          <p:cNvSpPr txBox="1"/>
          <p:nvPr/>
        </p:nvSpPr>
        <p:spPr>
          <a:xfrm rot="17515111">
            <a:off x="8500833" y="1177148"/>
            <a:ext cx="1687315" cy="53399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sz="2200" cap="none">
                <a:solidFill>
                  <a:srgbClr val="FFFFFF"/>
                </a:solidFill>
              </a:defRPr>
            </a:lvl1pPr>
          </a:lstStyle>
          <a:p>
            <a:r>
              <a:t>NAPHTALI</a:t>
            </a:r>
          </a:p>
        </p:txBody>
      </p:sp>
      <p:sp>
        <p:nvSpPr>
          <p:cNvPr id="456" name="TOLA"/>
          <p:cNvSpPr txBox="1"/>
          <p:nvPr/>
        </p:nvSpPr>
        <p:spPr>
          <a:xfrm>
            <a:off x="7446733" y="4052691"/>
            <a:ext cx="1492581" cy="5197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sz="2600" cap="none">
                <a:solidFill>
                  <a:srgbClr val="000000"/>
                </a:solidFill>
              </a:defRPr>
            </a:lvl1pPr>
          </a:lstStyle>
          <a:p>
            <a:r>
              <a:t>TOLA</a:t>
            </a: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8" name="Four of the judges plus Barak are in God’s Hall of Faith in Hebrews 11 (Heb. 11:32): Gideon, Barak, Samson, Jephthae, Samuel."/>
          <p:cNvSpPr txBox="1">
            <a:spLocks noGrp="1"/>
          </p:cNvSpPr>
          <p:nvPr>
            <p:ph type="body" sz="half" idx="1"/>
          </p:nvPr>
        </p:nvSpPr>
        <p:spPr>
          <a:xfrm>
            <a:off x="878433" y="1161057"/>
            <a:ext cx="4939606" cy="8154294"/>
          </a:xfrm>
          <a:prstGeom prst="rect">
            <a:avLst/>
          </a:prstGeom>
        </p:spPr>
        <p:txBody>
          <a:bodyPr/>
          <a:lstStyle>
            <a:lvl1pPr>
              <a:defRPr sz="3400">
                <a:solidFill>
                  <a:srgbClr val="94E3FE"/>
                </a:solidFill>
              </a:defRPr>
            </a:lvl1pPr>
          </a:lstStyle>
          <a:p>
            <a:r>
              <a:t>Four of the judges plus Barak are in God’s Hall of Faith in Hebrews 11 (Heb. 11:32): Gideon, Barak, Samson, Jephthae, Samuel.</a:t>
            </a:r>
          </a:p>
        </p:txBody>
      </p:sp>
      <p:grpSp>
        <p:nvGrpSpPr>
          <p:cNvPr id="461" name="tribes of israel.jpg"/>
          <p:cNvGrpSpPr/>
          <p:nvPr/>
        </p:nvGrpSpPr>
        <p:grpSpPr>
          <a:xfrm>
            <a:off x="5976625" y="589022"/>
            <a:ext cx="6143065" cy="8575557"/>
            <a:chOff x="0" y="0"/>
            <a:chExt cx="6143064" cy="8575556"/>
          </a:xfrm>
        </p:grpSpPr>
        <p:pic>
          <p:nvPicPr>
            <p:cNvPr id="460" name="tribes of israel.jpg" descr="tribes of israel.jpg"/>
            <p:cNvPicPr>
              <a:picLocks noChangeAspect="1"/>
            </p:cNvPicPr>
            <p:nvPr/>
          </p:nvPicPr>
          <p:blipFill>
            <a:blip r:embed="rId2"/>
            <a:srcRect l="6222" t="9381" r="6606" b="9381"/>
            <a:stretch>
              <a:fillRect/>
            </a:stretch>
          </p:blipFill>
          <p:spPr>
            <a:xfrm>
              <a:off x="76200" y="63500"/>
              <a:ext cx="6003365" cy="8435857"/>
            </a:xfrm>
            <a:prstGeom prst="rect">
              <a:avLst/>
            </a:prstGeom>
            <a:ln>
              <a:noFill/>
            </a:ln>
            <a:effectLst/>
          </p:spPr>
        </p:pic>
        <p:pic>
          <p:nvPicPr>
            <p:cNvPr id="459" name="tribes of israel.jpg" descr="tribes of israel.jpg"/>
            <p:cNvPicPr>
              <a:picLocks/>
            </p:cNvPicPr>
            <p:nvPr/>
          </p:nvPicPr>
          <p:blipFill>
            <a:blip r:embed="rId3"/>
            <a:stretch>
              <a:fillRect/>
            </a:stretch>
          </p:blipFill>
          <p:spPr>
            <a:xfrm>
              <a:off x="-1" y="0"/>
              <a:ext cx="6143066" cy="8575557"/>
            </a:xfrm>
            <a:prstGeom prst="rect">
              <a:avLst/>
            </a:prstGeom>
            <a:effectLst/>
          </p:spPr>
        </p:pic>
      </p:grpSp>
      <p:sp>
        <p:nvSpPr>
          <p:cNvPr id="462" name="GIDEON"/>
          <p:cNvSpPr txBox="1"/>
          <p:nvPr/>
        </p:nvSpPr>
        <p:spPr>
          <a:xfrm>
            <a:off x="7798099" y="3202070"/>
            <a:ext cx="1687316" cy="53399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sz="2600" cap="none">
                <a:solidFill>
                  <a:srgbClr val="000000"/>
                </a:solidFill>
              </a:defRPr>
            </a:lvl1pPr>
          </a:lstStyle>
          <a:p>
            <a:r>
              <a:t>GIDEON</a:t>
            </a:r>
          </a:p>
        </p:txBody>
      </p:sp>
      <p:sp>
        <p:nvSpPr>
          <p:cNvPr id="463" name="JEPHTHAH"/>
          <p:cNvSpPr txBox="1"/>
          <p:nvPr/>
        </p:nvSpPr>
        <p:spPr>
          <a:xfrm>
            <a:off x="9829185" y="5047213"/>
            <a:ext cx="1982094" cy="62448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sz="2600" cap="none">
                <a:solidFill>
                  <a:srgbClr val="000000"/>
                </a:solidFill>
              </a:defRPr>
            </a:lvl1pPr>
          </a:lstStyle>
          <a:p>
            <a:r>
              <a:t>JEPHTHAH</a:t>
            </a:r>
          </a:p>
        </p:txBody>
      </p:sp>
      <p:sp>
        <p:nvSpPr>
          <p:cNvPr id="464" name="DEBORAH"/>
          <p:cNvSpPr txBox="1"/>
          <p:nvPr/>
        </p:nvSpPr>
        <p:spPr>
          <a:xfrm>
            <a:off x="7650710" y="4813647"/>
            <a:ext cx="1982094" cy="53399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sz="2600" cap="none">
                <a:solidFill>
                  <a:srgbClr val="000000"/>
                </a:solidFill>
              </a:defRPr>
            </a:lvl1pPr>
          </a:lstStyle>
          <a:p>
            <a:r>
              <a:t>DEBORAH</a:t>
            </a:r>
          </a:p>
        </p:txBody>
      </p:sp>
      <p:sp>
        <p:nvSpPr>
          <p:cNvPr id="465" name="SAMUEL"/>
          <p:cNvSpPr txBox="1"/>
          <p:nvPr/>
        </p:nvSpPr>
        <p:spPr>
          <a:xfrm>
            <a:off x="7820043" y="5422657"/>
            <a:ext cx="1982094" cy="53399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sz="2600" cap="none">
                <a:solidFill>
                  <a:srgbClr val="000000"/>
                </a:solidFill>
              </a:defRPr>
            </a:lvl1pPr>
          </a:lstStyle>
          <a:p>
            <a:r>
              <a:t>SAMUEL</a:t>
            </a:r>
          </a:p>
        </p:txBody>
      </p:sp>
      <p:sp>
        <p:nvSpPr>
          <p:cNvPr id="466" name="BARAK"/>
          <p:cNvSpPr txBox="1"/>
          <p:nvPr/>
        </p:nvSpPr>
        <p:spPr>
          <a:xfrm>
            <a:off x="8204499" y="2497280"/>
            <a:ext cx="1687316" cy="53399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sz="2600" cap="none">
                <a:solidFill>
                  <a:srgbClr val="000000"/>
                </a:solidFill>
              </a:defRPr>
            </a:lvl1pPr>
          </a:lstStyle>
          <a:p>
            <a:r>
              <a:t>BARAK</a:t>
            </a:r>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8" name="Judges 300dpi.jpeg" descr="Judges 300dpi.jpeg"/>
          <p:cNvPicPr>
            <a:picLocks noChangeAspect="1"/>
          </p:cNvPicPr>
          <p:nvPr/>
        </p:nvPicPr>
        <p:blipFill>
          <a:blip r:embed="rId2"/>
          <a:srcRect l="36848" t="4946" r="5618" b="36152"/>
          <a:stretch>
            <a:fillRect/>
          </a:stretch>
        </p:blipFill>
        <p:spPr>
          <a:xfrm>
            <a:off x="6036650" y="645914"/>
            <a:ext cx="6324613" cy="8461639"/>
          </a:xfrm>
          <a:prstGeom prst="rect">
            <a:avLst/>
          </a:prstGeom>
          <a:ln w="12700">
            <a:miter lim="400000"/>
          </a:ln>
        </p:spPr>
      </p:pic>
      <p:sp>
        <p:nvSpPr>
          <p:cNvPr id="469" name="Sea of Galilee"/>
          <p:cNvSpPr txBox="1"/>
          <p:nvPr/>
        </p:nvSpPr>
        <p:spPr>
          <a:xfrm>
            <a:off x="9309099" y="1826437"/>
            <a:ext cx="2070101" cy="1143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defRPr sz="2600" cap="none">
                <a:solidFill>
                  <a:srgbClr val="FFFFFF"/>
                </a:solidFill>
              </a:defRPr>
            </a:lvl1pPr>
          </a:lstStyle>
          <a:p>
            <a:r>
              <a:t>Sea of Galilee</a:t>
            </a:r>
          </a:p>
        </p:txBody>
      </p:sp>
      <p:sp>
        <p:nvSpPr>
          <p:cNvPr id="470" name="Valley of Jezreel"/>
          <p:cNvSpPr txBox="1"/>
          <p:nvPr/>
        </p:nvSpPr>
        <p:spPr>
          <a:xfrm>
            <a:off x="7213600" y="3369783"/>
            <a:ext cx="2209800" cy="12446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l">
              <a:defRPr sz="2800" cap="none">
                <a:solidFill>
                  <a:srgbClr val="FFFFFF"/>
                </a:solidFill>
              </a:defRPr>
            </a:lvl1pPr>
          </a:lstStyle>
          <a:p>
            <a:r>
              <a:t>Valley of Jezreel</a:t>
            </a:r>
          </a:p>
        </p:txBody>
      </p:sp>
      <p:sp>
        <p:nvSpPr>
          <p:cNvPr id="471" name="The Valley of Jezreel in the Time of the Judges"/>
          <p:cNvSpPr txBox="1">
            <a:spLocks noGrp="1"/>
          </p:cNvSpPr>
          <p:nvPr>
            <p:ph type="title"/>
          </p:nvPr>
        </p:nvSpPr>
        <p:spPr>
          <a:xfrm>
            <a:off x="1288696" y="566768"/>
            <a:ext cx="4115892" cy="5987031"/>
          </a:xfrm>
          <a:prstGeom prst="rect">
            <a:avLst/>
          </a:prstGeom>
        </p:spPr>
        <p:txBody>
          <a:bodyPr/>
          <a:lstStyle>
            <a:lvl1pPr>
              <a:defRPr sz="6600"/>
            </a:lvl1pPr>
          </a:lstStyle>
          <a:p>
            <a:r>
              <a:t>The Valley of Jezreel in the Time of the Judges</a:t>
            </a:r>
          </a:p>
        </p:txBody>
      </p:sp>
      <p:sp>
        <p:nvSpPr>
          <p:cNvPr id="472" name="Shiloh"/>
          <p:cNvSpPr txBox="1"/>
          <p:nvPr/>
        </p:nvSpPr>
        <p:spPr>
          <a:xfrm>
            <a:off x="7628466" y="6784162"/>
            <a:ext cx="2209801" cy="9103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l">
              <a:defRPr sz="2800" cap="none">
                <a:solidFill>
                  <a:srgbClr val="FFFFFF"/>
                </a:solidFill>
              </a:defRPr>
            </a:lvl1pPr>
          </a:lstStyle>
          <a:p>
            <a:r>
              <a:t>Shiloh</a:t>
            </a:r>
          </a:p>
        </p:txBody>
      </p:sp>
      <p:sp>
        <p:nvSpPr>
          <p:cNvPr id="473" name="Gilead"/>
          <p:cNvSpPr txBox="1"/>
          <p:nvPr/>
        </p:nvSpPr>
        <p:spPr>
          <a:xfrm>
            <a:off x="9804400" y="4421633"/>
            <a:ext cx="2209800" cy="9103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l">
              <a:defRPr sz="2800" cap="none">
                <a:solidFill>
                  <a:srgbClr val="FFFFFF"/>
                </a:solidFill>
              </a:defRPr>
            </a:lvl1pPr>
          </a:lstStyle>
          <a:p>
            <a:r>
              <a:t>Gilead</a:t>
            </a:r>
          </a:p>
        </p:txBody>
      </p:sp>
      <p:sp>
        <p:nvSpPr>
          <p:cNvPr id="474" name="Gilgal"/>
          <p:cNvSpPr txBox="1"/>
          <p:nvPr/>
        </p:nvSpPr>
        <p:spPr>
          <a:xfrm>
            <a:off x="8568266" y="8051850"/>
            <a:ext cx="2209801" cy="9103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l">
              <a:defRPr sz="2800" cap="none">
                <a:solidFill>
                  <a:srgbClr val="FFFFFF"/>
                </a:solidFill>
              </a:defRPr>
            </a:lvl1pPr>
          </a:lstStyle>
          <a:p>
            <a:r>
              <a:t>Gilgal</a:t>
            </a:r>
          </a:p>
        </p:txBody>
      </p:sp>
      <p:sp>
        <p:nvSpPr>
          <p:cNvPr id="475" name="Hazor"/>
          <p:cNvSpPr txBox="1"/>
          <p:nvPr/>
        </p:nvSpPr>
        <p:spPr>
          <a:xfrm>
            <a:off x="9050866" y="791417"/>
            <a:ext cx="2209801" cy="9103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l">
              <a:defRPr sz="2800" cap="none">
                <a:solidFill>
                  <a:srgbClr val="FFFFFF"/>
                </a:solidFill>
              </a:defRPr>
            </a:lvl1pPr>
          </a:lstStyle>
          <a:p>
            <a:r>
              <a:t>Hazor</a:t>
            </a:r>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7" name="The valley of Jezreel (Jo. 17:16) is also called the valley of Megiddo.…"/>
          <p:cNvSpPr txBox="1">
            <a:spLocks noGrp="1"/>
          </p:cNvSpPr>
          <p:nvPr>
            <p:ph type="body" sz="half" idx="1"/>
          </p:nvPr>
        </p:nvSpPr>
        <p:spPr>
          <a:xfrm>
            <a:off x="914400" y="969962"/>
            <a:ext cx="4106069" cy="7839076"/>
          </a:xfrm>
          <a:prstGeom prst="rect">
            <a:avLst/>
          </a:prstGeom>
        </p:spPr>
        <p:txBody>
          <a:bodyPr/>
          <a:lstStyle/>
          <a:p>
            <a:pPr>
              <a:defRPr sz="3400">
                <a:solidFill>
                  <a:srgbClr val="94E3FE"/>
                </a:solidFill>
              </a:defRPr>
            </a:pPr>
            <a:r>
              <a:t>The valley of Jezreel (Jo. 17:16) is also called the valley of Megiddo. </a:t>
            </a:r>
          </a:p>
          <a:p>
            <a:pPr>
              <a:defRPr sz="3400">
                <a:solidFill>
                  <a:srgbClr val="94E3FE"/>
                </a:solidFill>
              </a:defRPr>
            </a:pPr>
            <a:endParaRPr/>
          </a:p>
          <a:p>
            <a:pPr>
              <a:defRPr sz="3400">
                <a:solidFill>
                  <a:srgbClr val="94E3FE"/>
                </a:solidFill>
              </a:defRPr>
            </a:pPr>
            <a:r>
              <a:t>Many major Bible events occurred here in the time of the Judges and the Kings, including Barak’s defeat of the Canaanites and Gideon’s defeat of the Midianites.</a:t>
            </a:r>
          </a:p>
        </p:txBody>
      </p:sp>
      <p:pic>
        <p:nvPicPr>
          <p:cNvPr id="478" name="Judges 300dpi.jpeg" descr="Judges 300dpi.jpeg"/>
          <p:cNvPicPr>
            <a:picLocks noChangeAspect="1"/>
          </p:cNvPicPr>
          <p:nvPr/>
        </p:nvPicPr>
        <p:blipFill>
          <a:blip r:embed="rId2"/>
          <a:srcRect l="36848" t="4946" r="5618" b="36152"/>
          <a:stretch>
            <a:fillRect/>
          </a:stretch>
        </p:blipFill>
        <p:spPr>
          <a:xfrm>
            <a:off x="6036650" y="645914"/>
            <a:ext cx="6324613" cy="8461639"/>
          </a:xfrm>
          <a:prstGeom prst="rect">
            <a:avLst/>
          </a:prstGeom>
          <a:ln w="12700">
            <a:miter lim="400000"/>
          </a:ln>
        </p:spPr>
      </p:pic>
      <p:sp>
        <p:nvSpPr>
          <p:cNvPr id="479" name="Valley of Jezreel"/>
          <p:cNvSpPr txBox="1"/>
          <p:nvPr/>
        </p:nvSpPr>
        <p:spPr>
          <a:xfrm>
            <a:off x="7213600" y="3369783"/>
            <a:ext cx="2209800" cy="12446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l">
              <a:defRPr sz="2800" cap="none">
                <a:solidFill>
                  <a:srgbClr val="FFFFFF"/>
                </a:solidFill>
              </a:defRPr>
            </a:lvl1pPr>
          </a:lstStyle>
          <a:p>
            <a:r>
              <a:t>Valley of Jezreel</a:t>
            </a:r>
          </a:p>
        </p:txBody>
      </p:sp>
      <p:sp>
        <p:nvSpPr>
          <p:cNvPr id="480" name="Shiloh"/>
          <p:cNvSpPr txBox="1"/>
          <p:nvPr/>
        </p:nvSpPr>
        <p:spPr>
          <a:xfrm>
            <a:off x="7628466" y="6784162"/>
            <a:ext cx="2209801" cy="9103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l">
              <a:defRPr sz="2800" cap="none">
                <a:solidFill>
                  <a:srgbClr val="FFFFFF"/>
                </a:solidFill>
              </a:defRPr>
            </a:lvl1pPr>
          </a:lstStyle>
          <a:p>
            <a:r>
              <a:t>Shiloh</a:t>
            </a:r>
          </a:p>
        </p:txBody>
      </p:sp>
      <p:sp>
        <p:nvSpPr>
          <p:cNvPr id="481" name="Gilead"/>
          <p:cNvSpPr txBox="1"/>
          <p:nvPr/>
        </p:nvSpPr>
        <p:spPr>
          <a:xfrm>
            <a:off x="9804400" y="4421633"/>
            <a:ext cx="2209800" cy="9103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l">
              <a:defRPr sz="2800" cap="none">
                <a:solidFill>
                  <a:srgbClr val="FFFFFF"/>
                </a:solidFill>
              </a:defRPr>
            </a:lvl1pPr>
          </a:lstStyle>
          <a:p>
            <a:r>
              <a:t>Gilead</a:t>
            </a:r>
          </a:p>
        </p:txBody>
      </p:sp>
      <p:sp>
        <p:nvSpPr>
          <p:cNvPr id="482" name="Hazor"/>
          <p:cNvSpPr txBox="1"/>
          <p:nvPr/>
        </p:nvSpPr>
        <p:spPr>
          <a:xfrm>
            <a:off x="9050866" y="791417"/>
            <a:ext cx="2209801" cy="9103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l">
              <a:defRPr sz="2800" cap="none">
                <a:solidFill>
                  <a:srgbClr val="FFFFFF"/>
                </a:solidFill>
              </a:defRPr>
            </a:lvl1pPr>
          </a:lstStyle>
          <a:p>
            <a:r>
              <a:t>Hazor</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 name="Most of the photos and video clips are our own and we are publishing them in The Way of Life Pictorial Bible for free use by teachers and students."/>
          <p:cNvSpPr txBox="1">
            <a:spLocks noGrp="1"/>
          </p:cNvSpPr>
          <p:nvPr>
            <p:ph type="body" sz="quarter" idx="1"/>
          </p:nvPr>
        </p:nvSpPr>
        <p:spPr>
          <a:xfrm>
            <a:off x="945901" y="978415"/>
            <a:ext cx="4508998" cy="5374482"/>
          </a:xfrm>
          <a:prstGeom prst="rect">
            <a:avLst/>
          </a:prstGeom>
        </p:spPr>
        <p:txBody>
          <a:bodyPr/>
          <a:lstStyle/>
          <a:p>
            <a:pPr>
              <a:defRPr sz="3400">
                <a:solidFill>
                  <a:srgbClr val="76D6FF"/>
                </a:solidFill>
              </a:defRPr>
            </a:pPr>
            <a:r>
              <a:t>Most of the photos and video clips are our own and we are publishing them in </a:t>
            </a:r>
            <a:r>
              <a:rPr i="1"/>
              <a:t>The Way of Life Pictorial Bible</a:t>
            </a:r>
            <a:r>
              <a:t> for free use by teachers and students. </a:t>
            </a:r>
          </a:p>
        </p:txBody>
      </p:sp>
      <p:pic>
        <p:nvPicPr>
          <p:cNvPr id="332" name="mars hill (8).jpg" descr="mars hill (8).jpg"/>
          <p:cNvPicPr>
            <a:picLocks noChangeAspect="1"/>
          </p:cNvPicPr>
          <p:nvPr/>
        </p:nvPicPr>
        <p:blipFill>
          <a:blip r:embed="rId2"/>
          <a:srcRect l="20277" t="13755" r="30205"/>
          <a:stretch>
            <a:fillRect/>
          </a:stretch>
        </p:blipFill>
        <p:spPr>
          <a:xfrm>
            <a:off x="7761542" y="678266"/>
            <a:ext cx="4508938" cy="5232242"/>
          </a:xfrm>
          <a:prstGeom prst="rect">
            <a:avLst/>
          </a:prstGeom>
          <a:ln w="12700">
            <a:miter lim="400000"/>
          </a:ln>
        </p:spPr>
      </p:pic>
      <p:grpSp>
        <p:nvGrpSpPr>
          <p:cNvPr id="335" name="jerusalem misc brian 4 - Version 2.jpg"/>
          <p:cNvGrpSpPr/>
          <p:nvPr/>
        </p:nvGrpSpPr>
        <p:grpSpPr>
          <a:xfrm rot="21373834">
            <a:off x="5600241" y="3648014"/>
            <a:ext cx="4071604" cy="5374483"/>
            <a:chOff x="0" y="0"/>
            <a:chExt cx="4071603" cy="5374481"/>
          </a:xfrm>
        </p:grpSpPr>
        <p:pic>
          <p:nvPicPr>
            <p:cNvPr id="334" name="jerusalem misc brian 4 - Version 2.jpg" descr="jerusalem misc brian 4 - Version 2.jpg"/>
            <p:cNvPicPr>
              <a:picLocks noChangeAspect="1"/>
            </p:cNvPicPr>
            <p:nvPr/>
          </p:nvPicPr>
          <p:blipFill>
            <a:blip r:embed="rId3"/>
            <a:srcRect t="10296" b="936"/>
            <a:stretch>
              <a:fillRect/>
            </a:stretch>
          </p:blipFill>
          <p:spPr>
            <a:xfrm>
              <a:off x="79716" y="63499"/>
              <a:ext cx="3928387" cy="5234783"/>
            </a:xfrm>
            <a:prstGeom prst="rect">
              <a:avLst/>
            </a:prstGeom>
            <a:ln>
              <a:noFill/>
            </a:ln>
            <a:effectLst/>
          </p:spPr>
        </p:pic>
        <p:pic>
          <p:nvPicPr>
            <p:cNvPr id="333" name="jerusalem misc brian 4 - Version 2.jpg" descr="jerusalem misc brian 4 - Version 2.jpg"/>
            <p:cNvPicPr>
              <a:picLocks/>
            </p:cNvPicPr>
            <p:nvPr/>
          </p:nvPicPr>
          <p:blipFill>
            <a:blip r:embed="rId4"/>
            <a:stretch>
              <a:fillRect/>
            </a:stretch>
          </p:blipFill>
          <p:spPr>
            <a:xfrm>
              <a:off x="0" y="-1"/>
              <a:ext cx="4071604" cy="5374483"/>
            </a:xfrm>
            <a:prstGeom prst="rect">
              <a:avLst/>
            </a:prstGeom>
            <a:effectLst/>
          </p:spPr>
        </p:pic>
      </p:gr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4" name="Jezreel Valley.jpg" descr="Jezreel Valley.jpg"/>
          <p:cNvPicPr>
            <a:picLocks noChangeAspect="1"/>
          </p:cNvPicPr>
          <p:nvPr/>
        </p:nvPicPr>
        <p:blipFill>
          <a:blip r:embed="rId2"/>
          <a:srcRect l="7063" t="3156" r="2800" b="1856"/>
          <a:stretch>
            <a:fillRect/>
          </a:stretch>
        </p:blipFill>
        <p:spPr>
          <a:xfrm>
            <a:off x="984249" y="808037"/>
            <a:ext cx="11036303" cy="8137366"/>
          </a:xfrm>
          <a:prstGeom prst="rect">
            <a:avLst/>
          </a:prstGeom>
          <a:ln w="12700">
            <a:miter lim="400000"/>
          </a:ln>
        </p:spPr>
      </p:pic>
      <p:sp>
        <p:nvSpPr>
          <p:cNvPr id="485" name="galilee"/>
          <p:cNvSpPr txBox="1"/>
          <p:nvPr/>
        </p:nvSpPr>
        <p:spPr>
          <a:xfrm>
            <a:off x="7884572" y="2762250"/>
            <a:ext cx="1553656" cy="5207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galilee</a:t>
            </a:r>
          </a:p>
        </p:txBody>
      </p:sp>
      <p:sp>
        <p:nvSpPr>
          <p:cNvPr id="486" name="carmel"/>
          <p:cNvSpPr txBox="1"/>
          <p:nvPr/>
        </p:nvSpPr>
        <p:spPr>
          <a:xfrm>
            <a:off x="1201292" y="4095042"/>
            <a:ext cx="1553655"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carmel</a:t>
            </a:r>
          </a:p>
        </p:txBody>
      </p:sp>
      <p:sp>
        <p:nvSpPr>
          <p:cNvPr id="487" name="valley jezreel"/>
          <p:cNvSpPr txBox="1"/>
          <p:nvPr/>
        </p:nvSpPr>
        <p:spPr>
          <a:xfrm rot="2531721">
            <a:off x="2941514" y="4832965"/>
            <a:ext cx="2241891" cy="9527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3000">
                <a:solidFill>
                  <a:srgbClr val="FFFFFF"/>
                </a:solidFill>
              </a:defRPr>
            </a:lvl1pPr>
          </a:lstStyle>
          <a:p>
            <a:r>
              <a:t>valley jezreel</a:t>
            </a:r>
          </a:p>
        </p:txBody>
      </p:sp>
      <p:sp>
        <p:nvSpPr>
          <p:cNvPr id="488" name="MOREH"/>
          <p:cNvSpPr txBox="1"/>
          <p:nvPr/>
        </p:nvSpPr>
        <p:spPr>
          <a:xfrm>
            <a:off x="4919113" y="5353050"/>
            <a:ext cx="1553655" cy="5207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MOREH</a:t>
            </a:r>
          </a:p>
        </p:txBody>
      </p:sp>
      <p:sp>
        <p:nvSpPr>
          <p:cNvPr id="489" name="tabor"/>
          <p:cNvSpPr txBox="1"/>
          <p:nvPr/>
        </p:nvSpPr>
        <p:spPr>
          <a:xfrm>
            <a:off x="5369972" y="4616450"/>
            <a:ext cx="1553656" cy="5207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tabor</a:t>
            </a:r>
          </a:p>
        </p:txBody>
      </p:sp>
      <p:sp>
        <p:nvSpPr>
          <p:cNvPr id="490" name="megiddo"/>
          <p:cNvSpPr txBox="1"/>
          <p:nvPr/>
        </p:nvSpPr>
        <p:spPr>
          <a:xfrm>
            <a:off x="2481429" y="5775593"/>
            <a:ext cx="1691942"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megiddo</a:t>
            </a:r>
          </a:p>
        </p:txBody>
      </p:sp>
      <p:sp>
        <p:nvSpPr>
          <p:cNvPr id="491" name="gilboa"/>
          <p:cNvSpPr txBox="1"/>
          <p:nvPr/>
        </p:nvSpPr>
        <p:spPr>
          <a:xfrm>
            <a:off x="4919113" y="7170127"/>
            <a:ext cx="1553655"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gilboa</a:t>
            </a:r>
          </a:p>
        </p:txBody>
      </p:sp>
      <p:sp>
        <p:nvSpPr>
          <p:cNvPr id="492" name="jordan river"/>
          <p:cNvSpPr txBox="1"/>
          <p:nvPr/>
        </p:nvSpPr>
        <p:spPr>
          <a:xfrm rot="5894795">
            <a:off x="6696248" y="6167990"/>
            <a:ext cx="2609504" cy="484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jordan river</a:t>
            </a:r>
          </a:p>
        </p:txBody>
      </p:sp>
      <p:sp>
        <p:nvSpPr>
          <p:cNvPr id="493" name="jezreel"/>
          <p:cNvSpPr txBox="1"/>
          <p:nvPr/>
        </p:nvSpPr>
        <p:spPr>
          <a:xfrm>
            <a:off x="4590879" y="6368067"/>
            <a:ext cx="1600523"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jezreel</a:t>
            </a:r>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5" name="Deborah"/>
          <p:cNvSpPr txBox="1">
            <a:spLocks noGrp="1"/>
          </p:cNvSpPr>
          <p:nvPr>
            <p:ph type="title"/>
          </p:nvPr>
        </p:nvSpPr>
        <p:spPr>
          <a:xfrm>
            <a:off x="1041400" y="723900"/>
            <a:ext cx="5956300" cy="2870200"/>
          </a:xfrm>
          <a:prstGeom prst="rect">
            <a:avLst/>
          </a:prstGeom>
        </p:spPr>
        <p:txBody>
          <a:bodyPr/>
          <a:lstStyle>
            <a:lvl1pPr>
              <a:defRPr sz="6200"/>
            </a:lvl1pPr>
          </a:lstStyle>
          <a:p>
            <a:r>
              <a:t>Deborah</a:t>
            </a:r>
          </a:p>
        </p:txBody>
      </p:sp>
      <p:grpSp>
        <p:nvGrpSpPr>
          <p:cNvPr id="498" name="deborah.jpg"/>
          <p:cNvGrpSpPr/>
          <p:nvPr/>
        </p:nvGrpSpPr>
        <p:grpSpPr>
          <a:xfrm>
            <a:off x="6588931" y="1002774"/>
            <a:ext cx="5218511" cy="7346018"/>
            <a:chOff x="0" y="0"/>
            <a:chExt cx="5218509" cy="7346017"/>
          </a:xfrm>
        </p:grpSpPr>
        <p:pic>
          <p:nvPicPr>
            <p:cNvPr id="497" name="deborah.jpg" descr="deborah.jpg"/>
            <p:cNvPicPr>
              <a:picLocks noChangeAspect="1"/>
            </p:cNvPicPr>
            <p:nvPr/>
          </p:nvPicPr>
          <p:blipFill>
            <a:blip r:embed="rId2"/>
            <a:srcRect l="8269" r="1676"/>
            <a:stretch>
              <a:fillRect/>
            </a:stretch>
          </p:blipFill>
          <p:spPr>
            <a:xfrm>
              <a:off x="76200" y="63500"/>
              <a:ext cx="5078810" cy="7206318"/>
            </a:xfrm>
            <a:prstGeom prst="rect">
              <a:avLst/>
            </a:prstGeom>
            <a:ln>
              <a:noFill/>
            </a:ln>
            <a:effectLst/>
          </p:spPr>
        </p:pic>
        <p:pic>
          <p:nvPicPr>
            <p:cNvPr id="496" name="deborah.jpg" descr="deborah.jpg"/>
            <p:cNvPicPr>
              <a:picLocks/>
            </p:cNvPicPr>
            <p:nvPr/>
          </p:nvPicPr>
          <p:blipFill>
            <a:blip r:embed="rId3"/>
            <a:stretch>
              <a:fillRect/>
            </a:stretch>
          </p:blipFill>
          <p:spPr>
            <a:xfrm>
              <a:off x="-1" y="0"/>
              <a:ext cx="5218511" cy="7346018"/>
            </a:xfrm>
            <a:prstGeom prst="rect">
              <a:avLst/>
            </a:prstGeom>
            <a:effectLst/>
          </p:spPr>
        </p:pic>
      </p:grpSp>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0" name="Judges 300dpi.jpeg" descr="Judges 300dpi.jpeg"/>
          <p:cNvPicPr>
            <a:picLocks noChangeAspect="1"/>
          </p:cNvPicPr>
          <p:nvPr/>
        </p:nvPicPr>
        <p:blipFill>
          <a:blip r:embed="rId2"/>
          <a:srcRect l="36848" t="4946" r="5618" b="36152"/>
          <a:stretch>
            <a:fillRect/>
          </a:stretch>
        </p:blipFill>
        <p:spPr>
          <a:xfrm>
            <a:off x="6036650" y="645914"/>
            <a:ext cx="6324613" cy="8461639"/>
          </a:xfrm>
          <a:prstGeom prst="rect">
            <a:avLst/>
          </a:prstGeom>
          <a:ln w="12700">
            <a:miter lim="400000"/>
          </a:ln>
        </p:spPr>
      </p:pic>
      <p:sp>
        <p:nvSpPr>
          <p:cNvPr id="501" name="Valley of Jezreel"/>
          <p:cNvSpPr txBox="1"/>
          <p:nvPr/>
        </p:nvSpPr>
        <p:spPr>
          <a:xfrm rot="2487519">
            <a:off x="6815577" y="3282042"/>
            <a:ext cx="1799287" cy="12446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l">
              <a:defRPr sz="2800" cap="none">
                <a:solidFill>
                  <a:srgbClr val="FFFFFF"/>
                </a:solidFill>
              </a:defRPr>
            </a:lvl1pPr>
          </a:lstStyle>
          <a:p>
            <a:r>
              <a:t>Valley of Jezreel</a:t>
            </a:r>
          </a:p>
        </p:txBody>
      </p:sp>
      <p:sp>
        <p:nvSpPr>
          <p:cNvPr id="502" name="Ephraim"/>
          <p:cNvSpPr txBox="1"/>
          <p:nvPr/>
        </p:nvSpPr>
        <p:spPr>
          <a:xfrm>
            <a:off x="7213600" y="7233615"/>
            <a:ext cx="2209800" cy="9103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l">
              <a:defRPr sz="2800" cap="none">
                <a:solidFill>
                  <a:srgbClr val="FFFFFF"/>
                </a:solidFill>
              </a:defRPr>
            </a:lvl1pPr>
          </a:lstStyle>
          <a:p>
            <a:r>
              <a:t>Ephraim</a:t>
            </a:r>
          </a:p>
        </p:txBody>
      </p:sp>
      <p:sp>
        <p:nvSpPr>
          <p:cNvPr id="503" name="Gilead"/>
          <p:cNvSpPr txBox="1"/>
          <p:nvPr/>
        </p:nvSpPr>
        <p:spPr>
          <a:xfrm>
            <a:off x="9868607" y="4434333"/>
            <a:ext cx="2209801" cy="9103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l">
              <a:defRPr sz="2800" cap="none">
                <a:solidFill>
                  <a:srgbClr val="FFFFFF"/>
                </a:solidFill>
              </a:defRPr>
            </a:lvl1pPr>
          </a:lstStyle>
          <a:p>
            <a:r>
              <a:t>Gilead</a:t>
            </a:r>
          </a:p>
        </p:txBody>
      </p:sp>
      <p:sp>
        <p:nvSpPr>
          <p:cNvPr id="504" name="Hazor"/>
          <p:cNvSpPr txBox="1"/>
          <p:nvPr/>
        </p:nvSpPr>
        <p:spPr>
          <a:xfrm>
            <a:off x="9066918" y="839573"/>
            <a:ext cx="2209801" cy="9103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l">
              <a:defRPr sz="2800" cap="none">
                <a:solidFill>
                  <a:srgbClr val="FFFFFF"/>
                </a:solidFill>
              </a:defRPr>
            </a:lvl1pPr>
          </a:lstStyle>
          <a:p>
            <a:r>
              <a:t>Hazor</a:t>
            </a:r>
          </a:p>
        </p:txBody>
      </p:sp>
      <p:sp>
        <p:nvSpPr>
          <p:cNvPr id="505" name="DEBORAH…"/>
          <p:cNvSpPr txBox="1">
            <a:spLocks noGrp="1"/>
          </p:cNvSpPr>
          <p:nvPr>
            <p:ph type="body" sz="half" idx="1"/>
          </p:nvPr>
        </p:nvSpPr>
        <p:spPr>
          <a:xfrm>
            <a:off x="782840" y="612059"/>
            <a:ext cx="4926041" cy="8461773"/>
          </a:xfrm>
          <a:prstGeom prst="rect">
            <a:avLst/>
          </a:prstGeom>
        </p:spPr>
        <p:txBody>
          <a:bodyPr/>
          <a:lstStyle/>
          <a:p>
            <a:pPr>
              <a:defRPr sz="3200">
                <a:solidFill>
                  <a:srgbClr val="FFFFFF"/>
                </a:solidFill>
              </a:defRPr>
            </a:pPr>
            <a:r>
              <a:t>DEBORAH</a:t>
            </a:r>
          </a:p>
          <a:p>
            <a:pPr>
              <a:defRPr sz="3200">
                <a:solidFill>
                  <a:srgbClr val="94E3FE"/>
                </a:solidFill>
              </a:defRPr>
            </a:pPr>
            <a:endParaRPr/>
          </a:p>
          <a:p>
            <a:pPr>
              <a:defRPr sz="3200">
                <a:solidFill>
                  <a:srgbClr val="94E3FE"/>
                </a:solidFill>
              </a:defRPr>
            </a:pPr>
            <a:r>
              <a:t>Deborah judged Israel in Ephraim between Ramah and Bethel, and Barak lived in Kadeshnaphtali on the southwest shore of the Sea of Galilee (Jg. 4:5-6). </a:t>
            </a:r>
          </a:p>
          <a:p>
            <a:pPr>
              <a:defRPr sz="3200">
                <a:solidFill>
                  <a:srgbClr val="94E3FE"/>
                </a:solidFill>
              </a:defRPr>
            </a:pPr>
            <a:endParaRPr/>
          </a:p>
          <a:p>
            <a:pPr>
              <a:defRPr sz="3200">
                <a:solidFill>
                  <a:srgbClr val="94E3FE"/>
                </a:solidFill>
              </a:defRPr>
            </a:pPr>
            <a:r>
              <a:t>Jabin of Hazor oppressed Israel for 20 years. His captain was Sisera.</a:t>
            </a:r>
          </a:p>
        </p:txBody>
      </p:sp>
      <p:sp>
        <p:nvSpPr>
          <p:cNvPr id="506" name="Kadesh-naphtali"/>
          <p:cNvSpPr txBox="1"/>
          <p:nvPr/>
        </p:nvSpPr>
        <p:spPr>
          <a:xfrm>
            <a:off x="8094050" y="2301540"/>
            <a:ext cx="2209801" cy="91033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l">
              <a:defRPr sz="2800" cap="none">
                <a:solidFill>
                  <a:srgbClr val="FFFFFF"/>
                </a:solidFill>
              </a:defRPr>
            </a:lvl1pPr>
          </a:lstStyle>
          <a:p>
            <a:r>
              <a:t>Kadesh-naphtali</a:t>
            </a:r>
          </a:p>
        </p:txBody>
      </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8" name="deborah.jpg" descr="deborah.jpg"/>
          <p:cNvPicPr>
            <a:picLocks noChangeAspect="1"/>
          </p:cNvPicPr>
          <p:nvPr/>
        </p:nvPicPr>
        <p:blipFill>
          <a:blip r:embed="rId2"/>
          <a:stretch>
            <a:fillRect/>
          </a:stretch>
        </p:blipFill>
        <p:spPr>
          <a:xfrm>
            <a:off x="5814938" y="953197"/>
            <a:ext cx="6161171" cy="7872606"/>
          </a:xfrm>
          <a:prstGeom prst="rect">
            <a:avLst/>
          </a:prstGeom>
          <a:ln w="12700">
            <a:miter lim="400000"/>
          </a:ln>
        </p:spPr>
      </p:pic>
      <p:sp>
        <p:nvSpPr>
          <p:cNvPr id="509" name="Deborah called Barak down to Ephraim and reminded him that God had called him to attack Sisera and exhorted him to obey (Jg. 4:6-7)."/>
          <p:cNvSpPr txBox="1">
            <a:spLocks noGrp="1"/>
          </p:cNvSpPr>
          <p:nvPr>
            <p:ph type="body" sz="half" idx="1"/>
          </p:nvPr>
        </p:nvSpPr>
        <p:spPr>
          <a:xfrm>
            <a:off x="835243" y="1496328"/>
            <a:ext cx="4248499" cy="6786344"/>
          </a:xfrm>
          <a:prstGeom prst="rect">
            <a:avLst/>
          </a:prstGeom>
        </p:spPr>
        <p:txBody>
          <a:bodyPr/>
          <a:lstStyle>
            <a:lvl1pPr>
              <a:defRPr sz="3200">
                <a:solidFill>
                  <a:srgbClr val="94E3FE"/>
                </a:solidFill>
              </a:defRPr>
            </a:lvl1pPr>
          </a:lstStyle>
          <a:p>
            <a:r>
              <a:t>Deborah called Barak down to Ephraim and reminded him that God had called him to attack Sisera and exhorted him to obey (Jg. 4:6-7).</a:t>
            </a:r>
          </a:p>
        </p:txBody>
      </p:sp>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3" name="tribes of israel.jpg"/>
          <p:cNvGrpSpPr/>
          <p:nvPr/>
        </p:nvGrpSpPr>
        <p:grpSpPr>
          <a:xfrm>
            <a:off x="5865576" y="629778"/>
            <a:ext cx="6332304" cy="8494044"/>
            <a:chOff x="0" y="0"/>
            <a:chExt cx="6332303" cy="8494043"/>
          </a:xfrm>
        </p:grpSpPr>
        <p:pic>
          <p:nvPicPr>
            <p:cNvPr id="512" name="tribes of israel.jpg" descr="tribes of israel.jpg"/>
            <p:cNvPicPr>
              <a:picLocks noChangeAspect="1"/>
            </p:cNvPicPr>
            <p:nvPr/>
          </p:nvPicPr>
          <p:blipFill>
            <a:blip r:embed="rId2"/>
            <a:srcRect l="26037" t="17441" r="27921" b="41364"/>
            <a:stretch>
              <a:fillRect/>
            </a:stretch>
          </p:blipFill>
          <p:spPr>
            <a:xfrm>
              <a:off x="76200" y="63500"/>
              <a:ext cx="6192604" cy="8354344"/>
            </a:xfrm>
            <a:prstGeom prst="rect">
              <a:avLst/>
            </a:prstGeom>
            <a:ln>
              <a:noFill/>
            </a:ln>
            <a:effectLst/>
          </p:spPr>
        </p:pic>
        <p:pic>
          <p:nvPicPr>
            <p:cNvPr id="511" name="tribes of israel.jpg" descr="tribes of israel.jpg"/>
            <p:cNvPicPr>
              <a:picLocks/>
            </p:cNvPicPr>
            <p:nvPr/>
          </p:nvPicPr>
          <p:blipFill>
            <a:blip r:embed="rId3"/>
            <a:stretch>
              <a:fillRect/>
            </a:stretch>
          </p:blipFill>
          <p:spPr>
            <a:xfrm>
              <a:off x="0" y="-1"/>
              <a:ext cx="6332304" cy="8494045"/>
            </a:xfrm>
            <a:prstGeom prst="rect">
              <a:avLst/>
            </a:prstGeom>
            <a:effectLst/>
          </p:spPr>
        </p:pic>
      </p:grpSp>
      <p:sp>
        <p:nvSpPr>
          <p:cNvPr id="514" name="Kadesh"/>
          <p:cNvSpPr txBox="1"/>
          <p:nvPr/>
        </p:nvSpPr>
        <p:spPr>
          <a:xfrm>
            <a:off x="8729109" y="3185684"/>
            <a:ext cx="1687315" cy="53399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sz="2600" cap="none">
                <a:solidFill>
                  <a:srgbClr val="FFFFFF"/>
                </a:solidFill>
              </a:defRPr>
            </a:lvl1pPr>
          </a:lstStyle>
          <a:p>
            <a:r>
              <a:t>Kadesh</a:t>
            </a:r>
          </a:p>
        </p:txBody>
      </p:sp>
      <p:sp>
        <p:nvSpPr>
          <p:cNvPr id="515" name="EPHRAIM"/>
          <p:cNvSpPr txBox="1"/>
          <p:nvPr/>
        </p:nvSpPr>
        <p:spPr>
          <a:xfrm>
            <a:off x="7185206" y="7943763"/>
            <a:ext cx="1982094" cy="53399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sz="2600" cap="none">
                <a:solidFill>
                  <a:srgbClr val="FFFFFF"/>
                </a:solidFill>
              </a:defRPr>
            </a:lvl1pPr>
          </a:lstStyle>
          <a:p>
            <a:r>
              <a:t>EPHRAIM</a:t>
            </a:r>
          </a:p>
        </p:txBody>
      </p:sp>
      <p:sp>
        <p:nvSpPr>
          <p:cNvPr id="516" name="NAPHTALI"/>
          <p:cNvSpPr txBox="1"/>
          <p:nvPr/>
        </p:nvSpPr>
        <p:spPr>
          <a:xfrm rot="17515111">
            <a:off x="8308210" y="1209252"/>
            <a:ext cx="1687315" cy="53399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sz="2200" cap="none">
                <a:solidFill>
                  <a:srgbClr val="FFFFFF"/>
                </a:solidFill>
              </a:defRPr>
            </a:lvl1pPr>
          </a:lstStyle>
          <a:p>
            <a:r>
              <a:t>NAPHTALI</a:t>
            </a:r>
          </a:p>
        </p:txBody>
      </p:sp>
      <p:sp>
        <p:nvSpPr>
          <p:cNvPr id="517" name="Deborah traveled with Barak on the journey north to Kadesh (Jg. 4:9).…"/>
          <p:cNvSpPr txBox="1">
            <a:spLocks noGrp="1"/>
          </p:cNvSpPr>
          <p:nvPr>
            <p:ph type="body" sz="half" idx="1"/>
          </p:nvPr>
        </p:nvSpPr>
        <p:spPr>
          <a:xfrm>
            <a:off x="860490" y="1054056"/>
            <a:ext cx="4248500" cy="6786344"/>
          </a:xfrm>
          <a:prstGeom prst="rect">
            <a:avLst/>
          </a:prstGeom>
        </p:spPr>
        <p:txBody>
          <a:bodyPr/>
          <a:lstStyle/>
          <a:p>
            <a:pPr>
              <a:defRPr sz="3200">
                <a:solidFill>
                  <a:srgbClr val="94E3FE"/>
                </a:solidFill>
              </a:defRPr>
            </a:pPr>
            <a:r>
              <a:t>Deborah traveled with Barak on the journey north to Kadesh (Jg. 4:9). </a:t>
            </a:r>
          </a:p>
          <a:p>
            <a:pPr>
              <a:defRPr sz="3200">
                <a:solidFill>
                  <a:srgbClr val="94E3FE"/>
                </a:solidFill>
              </a:defRPr>
            </a:pPr>
            <a:endParaRPr/>
          </a:p>
          <a:p>
            <a:pPr>
              <a:defRPr sz="3200">
                <a:solidFill>
                  <a:srgbClr val="94E3FE"/>
                </a:solidFill>
              </a:defRPr>
            </a:pPr>
            <a:r>
              <a:t>There Barak sent word for the men of Zebulun and Naphtali to congregate in preparation for war (Jg. 4:10).</a:t>
            </a:r>
          </a:p>
        </p:txBody>
      </p:sp>
      <p:sp>
        <p:nvSpPr>
          <p:cNvPr id="518" name="Line"/>
          <p:cNvSpPr/>
          <p:nvPr/>
        </p:nvSpPr>
        <p:spPr>
          <a:xfrm flipV="1">
            <a:off x="8134274" y="3763993"/>
            <a:ext cx="1349069" cy="4123485"/>
          </a:xfrm>
          <a:prstGeom prst="line">
            <a:avLst/>
          </a:prstGeom>
          <a:ln w="76200">
            <a:solidFill>
              <a:srgbClr val="FFFFFF"/>
            </a:solidFill>
            <a:miter lim="400000"/>
            <a:tailEnd type="triangle"/>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
        <p:nvSpPr>
          <p:cNvPr id="519" name="ZEBULUN"/>
          <p:cNvSpPr txBox="1"/>
          <p:nvPr/>
        </p:nvSpPr>
        <p:spPr>
          <a:xfrm rot="18332260">
            <a:off x="7717840" y="2909336"/>
            <a:ext cx="1687315" cy="53399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sz="2200" cap="none">
                <a:solidFill>
                  <a:srgbClr val="FFFFFF"/>
                </a:solidFill>
              </a:defRPr>
            </a:lvl1pPr>
          </a:lstStyle>
          <a:p>
            <a:r>
              <a:t>ZEBULUN</a:t>
            </a:r>
          </a:p>
        </p:txBody>
      </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1" name="droppedImage.pdf" descr="droppedImage.pdf"/>
          <p:cNvPicPr>
            <a:picLocks noChangeAspect="1"/>
          </p:cNvPicPr>
          <p:nvPr/>
        </p:nvPicPr>
        <p:blipFill>
          <a:blip r:embed="rId2"/>
          <a:stretch>
            <a:fillRect/>
          </a:stretch>
        </p:blipFill>
        <p:spPr>
          <a:xfrm>
            <a:off x="1384300" y="520700"/>
            <a:ext cx="10223500" cy="7674706"/>
          </a:xfrm>
          <a:prstGeom prst="rect">
            <a:avLst/>
          </a:prstGeom>
          <a:ln w="12700">
            <a:miter lim="400000"/>
          </a:ln>
          <a:effectLst>
            <a:outerShdw blurRad="127000" dist="76200" dir="2700000" rotWithShape="0">
              <a:srgbClr val="000000">
                <a:alpha val="75000"/>
              </a:srgbClr>
            </a:outerShdw>
          </a:effectLst>
        </p:spPr>
      </p:pic>
      <p:sp>
        <p:nvSpPr>
          <p:cNvPr id="522" name="Kishon"/>
          <p:cNvSpPr txBox="1"/>
          <p:nvPr/>
        </p:nvSpPr>
        <p:spPr>
          <a:xfrm rot="1651686">
            <a:off x="4407523" y="3246310"/>
            <a:ext cx="1828382" cy="9258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cap="none">
                <a:solidFill>
                  <a:srgbClr val="FFFFFF"/>
                </a:solidFill>
              </a:defRPr>
            </a:lvl1pPr>
          </a:lstStyle>
          <a:p>
            <a:r>
              <a:t>Kishon</a:t>
            </a:r>
          </a:p>
        </p:txBody>
      </p:sp>
      <p:sp>
        <p:nvSpPr>
          <p:cNvPr id="523" name="Deborah journeyed with Barak to Mt. Tabor (Jg. 4:12)."/>
          <p:cNvSpPr txBox="1"/>
          <p:nvPr/>
        </p:nvSpPr>
        <p:spPr>
          <a:xfrm>
            <a:off x="1293117" y="8420100"/>
            <a:ext cx="10418566" cy="1701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cap="none">
                <a:solidFill>
                  <a:srgbClr val="94E3FE"/>
                </a:solidFill>
              </a:defRPr>
            </a:lvl1pPr>
          </a:lstStyle>
          <a:p>
            <a:r>
              <a:t>Deborah journeyed with Barak to Mt. Tabor (Jg. 4:12).</a:t>
            </a:r>
          </a:p>
        </p:txBody>
      </p:sp>
      <p:sp>
        <p:nvSpPr>
          <p:cNvPr id="524" name="Carmel"/>
          <p:cNvSpPr txBox="1"/>
          <p:nvPr/>
        </p:nvSpPr>
        <p:spPr>
          <a:xfrm>
            <a:off x="2310785" y="2147093"/>
            <a:ext cx="1955801" cy="9729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cap="none">
                <a:solidFill>
                  <a:srgbClr val="FFFFFF"/>
                </a:solidFill>
              </a:defRPr>
            </a:lvl1pPr>
          </a:lstStyle>
          <a:p>
            <a:r>
              <a:t>Carmel</a:t>
            </a:r>
          </a:p>
        </p:txBody>
      </p:sp>
      <p:sp>
        <p:nvSpPr>
          <p:cNvPr id="525" name="Tabor"/>
          <p:cNvSpPr txBox="1"/>
          <p:nvPr/>
        </p:nvSpPr>
        <p:spPr>
          <a:xfrm>
            <a:off x="7802608" y="2671675"/>
            <a:ext cx="1370785" cy="72858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cap="none">
                <a:solidFill>
                  <a:srgbClr val="FFFFFF"/>
                </a:solidFill>
              </a:defRPr>
            </a:lvl1pPr>
          </a:lstStyle>
          <a:p>
            <a:r>
              <a:t>Tabor</a:t>
            </a:r>
          </a:p>
        </p:txBody>
      </p:sp>
      <p:sp>
        <p:nvSpPr>
          <p:cNvPr id="526" name="Kadesh"/>
          <p:cNvSpPr txBox="1"/>
          <p:nvPr/>
        </p:nvSpPr>
        <p:spPr>
          <a:xfrm>
            <a:off x="9678206" y="1964415"/>
            <a:ext cx="1955801" cy="9729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cap="none">
                <a:solidFill>
                  <a:srgbClr val="FFFFFF"/>
                </a:solidFill>
              </a:defRPr>
            </a:lvl1pPr>
          </a:lstStyle>
          <a:p>
            <a:r>
              <a:t>Kadesh</a:t>
            </a:r>
          </a:p>
        </p:txBody>
      </p:sp>
      <p:sp>
        <p:nvSpPr>
          <p:cNvPr id="527" name="Samaritan Mountains"/>
          <p:cNvSpPr txBox="1"/>
          <p:nvPr/>
        </p:nvSpPr>
        <p:spPr>
          <a:xfrm>
            <a:off x="4343814" y="7041501"/>
            <a:ext cx="1955801" cy="9729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fontScale="92500"/>
          </a:bodyPr>
          <a:lstStyle>
            <a:lvl1pPr algn="l" defTabSz="531622">
              <a:lnSpc>
                <a:spcPct val="110000"/>
              </a:lnSpc>
              <a:defRPr sz="2912" cap="none">
                <a:solidFill>
                  <a:srgbClr val="FFFFFF"/>
                </a:solidFill>
              </a:defRPr>
            </a:lvl1pPr>
          </a:lstStyle>
          <a:p>
            <a:r>
              <a:t>Samaritan Mountains</a:t>
            </a:r>
          </a:p>
        </p:txBody>
      </p:sp>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9" name="DSC_2307.jpeg" descr="DSC_2307.jpeg"/>
          <p:cNvPicPr>
            <a:picLocks noChangeAspect="1"/>
          </p:cNvPicPr>
          <p:nvPr/>
        </p:nvPicPr>
        <p:blipFill>
          <a:blip r:embed="rId2"/>
          <a:srcRect t="17840" r="4838"/>
          <a:stretch>
            <a:fillRect/>
          </a:stretch>
        </p:blipFill>
        <p:spPr>
          <a:xfrm>
            <a:off x="701873" y="542988"/>
            <a:ext cx="11600991" cy="5636610"/>
          </a:xfrm>
          <a:prstGeom prst="rect">
            <a:avLst/>
          </a:prstGeom>
          <a:ln w="12700">
            <a:miter lim="400000"/>
          </a:ln>
        </p:spPr>
      </p:pic>
      <p:sp>
        <p:nvSpPr>
          <p:cNvPr id="530" name="Tabor"/>
          <p:cNvSpPr txBox="1"/>
          <p:nvPr/>
        </p:nvSpPr>
        <p:spPr>
          <a:xfrm>
            <a:off x="6218277" y="1751909"/>
            <a:ext cx="2548633" cy="10088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defTabSz="490727">
              <a:lnSpc>
                <a:spcPct val="110000"/>
              </a:lnSpc>
              <a:defRPr sz="3024" cap="none">
                <a:solidFill>
                  <a:srgbClr val="FFFFFF"/>
                </a:solidFill>
              </a:defRPr>
            </a:lvl1pPr>
          </a:lstStyle>
          <a:p>
            <a:r>
              <a:t>Tabor</a:t>
            </a:r>
          </a:p>
        </p:txBody>
      </p:sp>
      <p:sp>
        <p:nvSpPr>
          <p:cNvPr id="531" name="On Mt. Tabor, Deborah and Barak and their 10,000 poorly-equipped soldiers could see the mighty Canaanite army in the valley below. Sisera had 900 chariots of iron. Deborah exhorted Barak to move out against Sisera, and he did."/>
          <p:cNvSpPr txBox="1">
            <a:spLocks noGrp="1"/>
          </p:cNvSpPr>
          <p:nvPr>
            <p:ph type="body" sz="half" idx="1"/>
          </p:nvPr>
        </p:nvSpPr>
        <p:spPr>
          <a:xfrm>
            <a:off x="1232205" y="6426942"/>
            <a:ext cx="10540390" cy="2716054"/>
          </a:xfrm>
          <a:prstGeom prst="rect">
            <a:avLst/>
          </a:prstGeom>
        </p:spPr>
        <p:txBody>
          <a:bodyPr/>
          <a:lstStyle>
            <a:lvl1pPr algn="ctr">
              <a:defRPr sz="3200">
                <a:solidFill>
                  <a:srgbClr val="94E3FE"/>
                </a:solidFill>
              </a:defRPr>
            </a:lvl1pPr>
          </a:lstStyle>
          <a:p>
            <a:r>
              <a:t>On Mt. Tabor, Deborah and Barak and their 10,000 poorly-equipped soldiers could see the mighty Canaanite army in the valley below. Sisera had 900 chariots of iron. Deborah exhorted Barak to move out against Sisera, and he did. </a:t>
            </a:r>
          </a:p>
        </p:txBody>
      </p:sp>
      <p:sp>
        <p:nvSpPr>
          <p:cNvPr id="532" name="Valley of Jezreel"/>
          <p:cNvSpPr txBox="1"/>
          <p:nvPr/>
        </p:nvSpPr>
        <p:spPr>
          <a:xfrm>
            <a:off x="3417276" y="3679489"/>
            <a:ext cx="4809015" cy="13380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sz="3600" cap="none">
                <a:solidFill>
                  <a:srgbClr val="FFFFFF"/>
                </a:solidFill>
              </a:defRPr>
            </a:lvl1pPr>
          </a:lstStyle>
          <a:p>
            <a:r>
              <a:t>Valley of Jezreel</a:t>
            </a:r>
          </a:p>
        </p:txBody>
      </p:sp>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4" name="DSC_2307.jpeg" descr="DSC_2307.jpeg"/>
          <p:cNvPicPr>
            <a:picLocks noChangeAspect="1"/>
          </p:cNvPicPr>
          <p:nvPr/>
        </p:nvPicPr>
        <p:blipFill>
          <a:blip r:embed="rId2"/>
          <a:srcRect t="17840" r="4838"/>
          <a:stretch>
            <a:fillRect/>
          </a:stretch>
        </p:blipFill>
        <p:spPr>
          <a:xfrm>
            <a:off x="701873" y="542988"/>
            <a:ext cx="11600991" cy="5636610"/>
          </a:xfrm>
          <a:prstGeom prst="rect">
            <a:avLst/>
          </a:prstGeom>
          <a:ln w="12700">
            <a:miter lim="400000"/>
          </a:ln>
        </p:spPr>
      </p:pic>
      <p:sp>
        <p:nvSpPr>
          <p:cNvPr id="535" name="Tabor"/>
          <p:cNvSpPr txBox="1"/>
          <p:nvPr/>
        </p:nvSpPr>
        <p:spPr>
          <a:xfrm>
            <a:off x="6218277" y="1751909"/>
            <a:ext cx="2548633" cy="10088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defTabSz="490727">
              <a:lnSpc>
                <a:spcPct val="110000"/>
              </a:lnSpc>
              <a:defRPr sz="3024" cap="none">
                <a:solidFill>
                  <a:srgbClr val="FFFFFF"/>
                </a:solidFill>
              </a:defRPr>
            </a:lvl1pPr>
          </a:lstStyle>
          <a:p>
            <a:r>
              <a:t>Tabor</a:t>
            </a:r>
          </a:p>
        </p:txBody>
      </p:sp>
      <p:sp>
        <p:nvSpPr>
          <p:cNvPr id="536" name="“And Deborah said unto Barak, Up; for this is the day in which the LORD hath delivered Sisera into thine hand: is not the LORD gone out before thee? So Barak went down from mount Tabor, and ten thousand men after him” (Jg. 4:14)."/>
          <p:cNvSpPr txBox="1">
            <a:spLocks noGrp="1"/>
          </p:cNvSpPr>
          <p:nvPr>
            <p:ph type="body" sz="half" idx="1"/>
          </p:nvPr>
        </p:nvSpPr>
        <p:spPr>
          <a:xfrm>
            <a:off x="1232205" y="6426942"/>
            <a:ext cx="10540390" cy="2716054"/>
          </a:xfrm>
          <a:prstGeom prst="rect">
            <a:avLst/>
          </a:prstGeom>
        </p:spPr>
        <p:txBody>
          <a:bodyPr/>
          <a:lstStyle/>
          <a:p>
            <a:pPr algn="ctr">
              <a:defRPr sz="3200">
                <a:solidFill>
                  <a:srgbClr val="FFFFFF"/>
                </a:solidFill>
              </a:defRPr>
            </a:pPr>
            <a:r>
              <a:t>“And Deborah said unto Barak, Up; for this </a:t>
            </a:r>
            <a:r>
              <a:rPr i="1"/>
              <a:t>is</a:t>
            </a:r>
            <a:r>
              <a:t> the day in which the LORD hath delivered Sisera into thine hand: is not the LORD gone out before thee? So Barak went down from mount Tabor, and ten thousand men after him” (Jg. 4:14).</a:t>
            </a:r>
          </a:p>
        </p:txBody>
      </p:sp>
      <p:sp>
        <p:nvSpPr>
          <p:cNvPr id="537" name="Valley of Jezreel"/>
          <p:cNvSpPr txBox="1"/>
          <p:nvPr/>
        </p:nvSpPr>
        <p:spPr>
          <a:xfrm>
            <a:off x="3208601" y="3551074"/>
            <a:ext cx="3819004" cy="127902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sz="3600" cap="none">
                <a:solidFill>
                  <a:srgbClr val="FFFFFF"/>
                </a:solidFill>
              </a:defRPr>
            </a:lvl1pPr>
          </a:lstStyle>
          <a:p>
            <a:r>
              <a:t>Valley of Jezreel</a:t>
            </a:r>
          </a:p>
        </p:txBody>
      </p:sp>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9" name="droppedImage.pdf" descr="droppedImage.pdf"/>
          <p:cNvPicPr>
            <a:picLocks noChangeAspect="1"/>
          </p:cNvPicPr>
          <p:nvPr/>
        </p:nvPicPr>
        <p:blipFill>
          <a:blip r:embed="rId2"/>
          <a:stretch>
            <a:fillRect/>
          </a:stretch>
        </p:blipFill>
        <p:spPr>
          <a:xfrm>
            <a:off x="1384300" y="520700"/>
            <a:ext cx="10223500" cy="7674706"/>
          </a:xfrm>
          <a:prstGeom prst="rect">
            <a:avLst/>
          </a:prstGeom>
          <a:ln w="12700">
            <a:miter lim="400000"/>
          </a:ln>
          <a:effectLst>
            <a:outerShdw blurRad="127000" dist="76200" dir="2700000" rotWithShape="0">
              <a:srgbClr val="000000">
                <a:alpha val="75000"/>
              </a:srgbClr>
            </a:outerShdw>
          </a:effectLst>
        </p:spPr>
      </p:pic>
      <p:sp>
        <p:nvSpPr>
          <p:cNvPr id="540" name="Kishon"/>
          <p:cNvSpPr txBox="1"/>
          <p:nvPr/>
        </p:nvSpPr>
        <p:spPr>
          <a:xfrm rot="1651686">
            <a:off x="4407523" y="3246310"/>
            <a:ext cx="1828382" cy="9258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cap="none">
                <a:solidFill>
                  <a:srgbClr val="FFFFFF"/>
                </a:solidFill>
              </a:defRPr>
            </a:lvl1pPr>
          </a:lstStyle>
          <a:p>
            <a:r>
              <a:t>Kishon</a:t>
            </a:r>
          </a:p>
        </p:txBody>
      </p:sp>
      <p:sp>
        <p:nvSpPr>
          <p:cNvPr id="541" name="The river Kishon flooded and swept part of Sisera’s army away (Jud. 5:21)."/>
          <p:cNvSpPr txBox="1"/>
          <p:nvPr/>
        </p:nvSpPr>
        <p:spPr>
          <a:xfrm>
            <a:off x="2076449" y="8293100"/>
            <a:ext cx="8839201" cy="1701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cap="none">
                <a:solidFill>
                  <a:srgbClr val="94E3FE"/>
                </a:solidFill>
              </a:defRPr>
            </a:lvl1pPr>
          </a:lstStyle>
          <a:p>
            <a:r>
              <a:t>The river Kishon flooded and swept part of Sisera’s army away (Jud. 5:21).</a:t>
            </a:r>
          </a:p>
        </p:txBody>
      </p:sp>
      <p:sp>
        <p:nvSpPr>
          <p:cNvPr id="542" name="Carmel"/>
          <p:cNvSpPr txBox="1"/>
          <p:nvPr/>
        </p:nvSpPr>
        <p:spPr>
          <a:xfrm>
            <a:off x="2310785" y="2147093"/>
            <a:ext cx="1955801" cy="9729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cap="none">
                <a:solidFill>
                  <a:srgbClr val="FFFFFF"/>
                </a:solidFill>
              </a:defRPr>
            </a:lvl1pPr>
          </a:lstStyle>
          <a:p>
            <a:r>
              <a:t>Carmel</a:t>
            </a:r>
          </a:p>
        </p:txBody>
      </p:sp>
      <p:sp>
        <p:nvSpPr>
          <p:cNvPr id="543" name="Tabor"/>
          <p:cNvSpPr txBox="1"/>
          <p:nvPr/>
        </p:nvSpPr>
        <p:spPr>
          <a:xfrm>
            <a:off x="7802608" y="2623519"/>
            <a:ext cx="1955801" cy="9729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cap="none">
                <a:solidFill>
                  <a:srgbClr val="FFFFFF"/>
                </a:solidFill>
              </a:defRPr>
            </a:lvl1pPr>
          </a:lstStyle>
          <a:p>
            <a:r>
              <a:t>Tabor</a:t>
            </a:r>
          </a:p>
        </p:txBody>
      </p:sp>
      <p:sp>
        <p:nvSpPr>
          <p:cNvPr id="544" name="Kadesh"/>
          <p:cNvSpPr txBox="1"/>
          <p:nvPr/>
        </p:nvSpPr>
        <p:spPr>
          <a:xfrm>
            <a:off x="9597948" y="2147093"/>
            <a:ext cx="1955801" cy="9729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cap="none">
                <a:solidFill>
                  <a:srgbClr val="FFFFFF"/>
                </a:solidFill>
              </a:defRPr>
            </a:lvl1pPr>
          </a:lstStyle>
          <a:p>
            <a:r>
              <a:t>Kadesh</a:t>
            </a:r>
          </a:p>
        </p:txBody>
      </p:sp>
      <p:sp>
        <p:nvSpPr>
          <p:cNvPr id="545" name="Kishn"/>
          <p:cNvSpPr txBox="1"/>
          <p:nvPr/>
        </p:nvSpPr>
        <p:spPr>
          <a:xfrm rot="1651686">
            <a:off x="4407523" y="3246310"/>
            <a:ext cx="1828382" cy="9258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cap="none">
                <a:solidFill>
                  <a:srgbClr val="FFFFFF"/>
                </a:solidFill>
              </a:defRPr>
            </a:lvl1pPr>
          </a:lstStyle>
          <a:p>
            <a:r>
              <a:t>Kishn</a:t>
            </a:r>
          </a:p>
        </p:txBody>
      </p:sp>
      <p:sp>
        <p:nvSpPr>
          <p:cNvPr id="546" name="Samaritan Mountains"/>
          <p:cNvSpPr txBox="1"/>
          <p:nvPr/>
        </p:nvSpPr>
        <p:spPr>
          <a:xfrm>
            <a:off x="4022776" y="7105708"/>
            <a:ext cx="1955801" cy="9729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fontScale="92500"/>
          </a:bodyPr>
          <a:lstStyle>
            <a:lvl1pPr algn="l" defTabSz="531622">
              <a:lnSpc>
                <a:spcPct val="110000"/>
              </a:lnSpc>
              <a:defRPr sz="2912" cap="none">
                <a:solidFill>
                  <a:srgbClr val="FFFFFF"/>
                </a:solidFill>
              </a:defRPr>
            </a:lvl1pPr>
          </a:lstStyle>
          <a:p>
            <a:r>
              <a:t>Samaritan Mountains</a:t>
            </a:r>
          </a:p>
        </p:txBody>
      </p:sp>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8" name="Camel drinking in the Kishon with Mt. Tabor in the background, 1890s"/>
          <p:cNvSpPr txBox="1"/>
          <p:nvPr/>
        </p:nvSpPr>
        <p:spPr>
          <a:xfrm>
            <a:off x="2552330" y="8029130"/>
            <a:ext cx="8314731" cy="16481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cap="none">
                <a:solidFill>
                  <a:srgbClr val="94E3FE"/>
                </a:solidFill>
              </a:defRPr>
            </a:lvl1pPr>
          </a:lstStyle>
          <a:p>
            <a:r>
              <a:t>Camel drinking in the Kishon with Mt. Tabor in the background, 1890s</a:t>
            </a:r>
          </a:p>
        </p:txBody>
      </p:sp>
      <p:pic>
        <p:nvPicPr>
          <p:cNvPr id="549" name="097-The-River-Kishon-800.jpg" descr="097-The-River-Kishon-800.jpg"/>
          <p:cNvPicPr>
            <a:picLocks noChangeAspect="1"/>
          </p:cNvPicPr>
          <p:nvPr/>
        </p:nvPicPr>
        <p:blipFill>
          <a:blip r:embed="rId2"/>
          <a:srcRect l="1712" t="14714" r="1712" b="9279"/>
          <a:stretch>
            <a:fillRect/>
          </a:stretch>
        </p:blipFill>
        <p:spPr>
          <a:xfrm>
            <a:off x="2299025" y="519117"/>
            <a:ext cx="8821147" cy="7288536"/>
          </a:xfrm>
          <a:prstGeom prst="rect">
            <a:avLst/>
          </a:prstGeom>
          <a:ln w="12700">
            <a:miter lim="400000"/>
          </a:ln>
        </p:spPr>
      </p:pic>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 name="The Bible pictures have been gleaned from a great many sources. We have done our best to give credit and to pay any relevant license fees.…"/>
          <p:cNvSpPr txBox="1">
            <a:spLocks noGrp="1"/>
          </p:cNvSpPr>
          <p:nvPr>
            <p:ph type="body" sz="half" idx="1"/>
          </p:nvPr>
        </p:nvSpPr>
        <p:spPr>
          <a:xfrm>
            <a:off x="1287115" y="1031775"/>
            <a:ext cx="4752842" cy="7715450"/>
          </a:xfrm>
          <a:prstGeom prst="rect">
            <a:avLst/>
          </a:prstGeom>
        </p:spPr>
        <p:txBody>
          <a:bodyPr/>
          <a:lstStyle/>
          <a:p>
            <a:pPr>
              <a:defRPr sz="3400">
                <a:solidFill>
                  <a:srgbClr val="76D6FF"/>
                </a:solidFill>
              </a:defRPr>
            </a:pPr>
            <a:r>
              <a:t>The Bible pictures have been gleaned from a great many sources. We have done our best to give credit and to pay any relevant license fees.</a:t>
            </a:r>
          </a:p>
          <a:p>
            <a:pPr>
              <a:defRPr sz="3400">
                <a:solidFill>
                  <a:srgbClr val="76D6FF"/>
                </a:solidFill>
              </a:defRPr>
            </a:pPr>
            <a:endParaRPr/>
          </a:p>
          <a:p>
            <a:pPr>
              <a:defRPr sz="3400">
                <a:solidFill>
                  <a:srgbClr val="76D6FF"/>
                </a:solidFill>
              </a:defRPr>
            </a:pPr>
            <a:r>
              <a:t>If we have failed to give proper credit for a picture or drawing, please contact us.</a:t>
            </a:r>
          </a:p>
          <a:p>
            <a:pPr>
              <a:defRPr sz="3400">
                <a:solidFill>
                  <a:srgbClr val="76D6FF"/>
                </a:solidFill>
              </a:defRPr>
            </a:pPr>
            <a:r>
              <a:t> </a:t>
            </a:r>
          </a:p>
        </p:txBody>
      </p:sp>
      <p:grpSp>
        <p:nvGrpSpPr>
          <p:cNvPr id="340" name="Widow's Mite 1066-33.jpg"/>
          <p:cNvGrpSpPr/>
          <p:nvPr/>
        </p:nvGrpSpPr>
        <p:grpSpPr>
          <a:xfrm>
            <a:off x="8650818" y="692149"/>
            <a:ext cx="3592541" cy="4736679"/>
            <a:chOff x="0" y="0"/>
            <a:chExt cx="3592540" cy="4736677"/>
          </a:xfrm>
        </p:grpSpPr>
        <p:pic>
          <p:nvPicPr>
            <p:cNvPr id="339" name="Widow's Mite 1066-33.jpg" descr="Widow's Mite 1066-33.jpg"/>
            <p:cNvPicPr>
              <a:picLocks noChangeAspect="1"/>
            </p:cNvPicPr>
            <p:nvPr/>
          </p:nvPicPr>
          <p:blipFill>
            <a:blip r:embed="rId2"/>
            <a:srcRect l="22179" r="7272"/>
            <a:stretch>
              <a:fillRect/>
            </a:stretch>
          </p:blipFill>
          <p:spPr>
            <a:xfrm>
              <a:off x="76200" y="63500"/>
              <a:ext cx="3452841" cy="4596977"/>
            </a:xfrm>
            <a:prstGeom prst="rect">
              <a:avLst/>
            </a:prstGeom>
            <a:ln>
              <a:noFill/>
            </a:ln>
            <a:effectLst/>
          </p:spPr>
        </p:pic>
        <p:pic>
          <p:nvPicPr>
            <p:cNvPr id="338" name="Widow's Mite 1066-33.jpg" descr="Widow's Mite 1066-33.jpg"/>
            <p:cNvPicPr>
              <a:picLocks/>
            </p:cNvPicPr>
            <p:nvPr/>
          </p:nvPicPr>
          <p:blipFill>
            <a:blip r:embed="rId3"/>
            <a:stretch>
              <a:fillRect/>
            </a:stretch>
          </p:blipFill>
          <p:spPr>
            <a:xfrm>
              <a:off x="-1" y="-1"/>
              <a:ext cx="3592542" cy="4736679"/>
            </a:xfrm>
            <a:prstGeom prst="rect">
              <a:avLst/>
            </a:prstGeom>
            <a:effectLst/>
          </p:spPr>
        </p:pic>
      </p:grpSp>
      <p:grpSp>
        <p:nvGrpSpPr>
          <p:cNvPr id="343" name="5c0521319f4b6e3add09d740_143614.jpeg"/>
          <p:cNvGrpSpPr/>
          <p:nvPr/>
        </p:nvGrpSpPr>
        <p:grpSpPr>
          <a:xfrm rot="283845">
            <a:off x="8165300" y="4827880"/>
            <a:ext cx="4157178" cy="4460901"/>
            <a:chOff x="0" y="0"/>
            <a:chExt cx="4157176" cy="4460899"/>
          </a:xfrm>
        </p:grpSpPr>
        <p:pic>
          <p:nvPicPr>
            <p:cNvPr id="342" name="5c0521319f4b6e3add09d740_143614.jpeg" descr="5c0521319f4b6e3add09d740_143614.jpeg"/>
            <p:cNvPicPr>
              <a:picLocks noChangeAspect="1"/>
            </p:cNvPicPr>
            <p:nvPr/>
          </p:nvPicPr>
          <p:blipFill>
            <a:blip r:embed="rId4"/>
            <a:srcRect l="21996" t="568" r="10388"/>
            <a:stretch>
              <a:fillRect/>
            </a:stretch>
          </p:blipFill>
          <p:spPr>
            <a:xfrm>
              <a:off x="76199" y="63499"/>
              <a:ext cx="4017478" cy="4296638"/>
            </a:xfrm>
            <a:prstGeom prst="rect">
              <a:avLst/>
            </a:prstGeom>
            <a:ln>
              <a:noFill/>
            </a:ln>
            <a:effectLst/>
          </p:spPr>
        </p:pic>
        <p:pic>
          <p:nvPicPr>
            <p:cNvPr id="341" name="5c0521319f4b6e3add09d740_143614.jpeg" descr="5c0521319f4b6e3add09d740_143614.jpeg"/>
            <p:cNvPicPr>
              <a:picLocks/>
            </p:cNvPicPr>
            <p:nvPr/>
          </p:nvPicPr>
          <p:blipFill>
            <a:blip r:embed="rId5"/>
            <a:stretch>
              <a:fillRect/>
            </a:stretch>
          </p:blipFill>
          <p:spPr>
            <a:xfrm>
              <a:off x="0" y="-1"/>
              <a:ext cx="4157177" cy="4460901"/>
            </a:xfrm>
            <a:prstGeom prst="rect">
              <a:avLst/>
            </a:prstGeom>
            <a:effectLst/>
          </p:spPr>
        </p:pic>
      </p:grpSp>
      <p:pic>
        <p:nvPicPr>
          <p:cNvPr id="344" name="king_nebuchadnezzar__image_2_sjpg2332.jpg" descr="king_nebuchadnezzar__image_2_sjpg2332.jpg"/>
          <p:cNvPicPr>
            <a:picLocks noChangeAspect="1"/>
          </p:cNvPicPr>
          <p:nvPr/>
        </p:nvPicPr>
        <p:blipFill>
          <a:blip r:embed="rId6"/>
          <a:stretch>
            <a:fillRect/>
          </a:stretch>
        </p:blipFill>
        <p:spPr>
          <a:xfrm>
            <a:off x="6381433" y="2306833"/>
            <a:ext cx="3216349" cy="4555734"/>
          </a:xfrm>
          <a:prstGeom prst="rect">
            <a:avLst/>
          </a:prstGeom>
          <a:ln w="12700">
            <a:miter lim="400000"/>
          </a:ln>
        </p:spPr>
      </p:pic>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1" name="Usually the Kishon is a small stream but it still floods sometimes, such as in January 2013."/>
          <p:cNvSpPr txBox="1"/>
          <p:nvPr/>
        </p:nvSpPr>
        <p:spPr>
          <a:xfrm>
            <a:off x="1534666" y="7403782"/>
            <a:ext cx="9935468" cy="19800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cap="none">
                <a:solidFill>
                  <a:srgbClr val="94E3FE"/>
                </a:solidFill>
              </a:defRPr>
            </a:lvl1pPr>
          </a:lstStyle>
          <a:p>
            <a:r>
              <a:t>Usually the Kishon is a small stream but it still floods sometimes, such as in January 2013.</a:t>
            </a:r>
          </a:p>
        </p:txBody>
      </p:sp>
      <p:pic>
        <p:nvPicPr>
          <p:cNvPr id="552" name="kishonflood.mov" descr="kishonflood.mov"/>
          <p:cNvPicPr>
            <a:picLocks/>
          </p:cNvPicPr>
          <p:nvPr>
            <a:videoFile r:link="rId2"/>
            <p:extLst>
              <p:ext uri="{DAA4B4D4-6D71-4841-9C94-3DE7FCFB9230}">
                <p14:media xmlns:p14="http://schemas.microsoft.com/office/powerpoint/2010/main" r:embed="rId1"/>
              </p:ext>
            </p:extLst>
          </p:nvPr>
        </p:nvPicPr>
        <p:blipFill>
          <a:blip r:embed="rId4"/>
          <a:stretch>
            <a:fillRect/>
          </a:stretch>
        </p:blipFill>
        <p:spPr>
          <a:xfrm>
            <a:off x="995061" y="1106112"/>
            <a:ext cx="11014678" cy="6042776"/>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921" fill="hold"/>
                                        <p:tgtEl>
                                          <p:spTgt spid="55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0">
                <p:cTn id="7" fill="hold" display="0">
                  <p:stCondLst>
                    <p:cond delay="indefinite"/>
                  </p:stCondLst>
                </p:cTn>
                <p:tgtEl>
                  <p:spTgt spid="552"/>
                </p:tgtEl>
              </p:cMediaNode>
            </p:video>
            <p:seq concurrent="1" prevAc="none" nextAc="seek">
              <p:cTn id="8" restart="whenNotActive" fill="hold" evtFilter="cancelBubble" nodeType="interactiveSeq">
                <p:stCondLst>
                  <p:cond evt="onClick" delay="0">
                    <p:tgtEl>
                      <p:spTgt spid="55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52"/>
                                        </p:tgtEl>
                                      </p:cBhvr>
                                    </p:cmd>
                                  </p:childTnLst>
                                </p:cTn>
                              </p:par>
                            </p:childTnLst>
                          </p:cTn>
                        </p:par>
                      </p:childTnLst>
                    </p:cTn>
                  </p:par>
                </p:childTnLst>
              </p:cTn>
              <p:nextCondLst>
                <p:cond evt="onClick" delay="0">
                  <p:tgtEl>
                    <p:spTgt spid="552"/>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4" name="Jezreel Valley.jpg" descr="Jezreel Valley.jpg"/>
          <p:cNvPicPr>
            <a:picLocks noChangeAspect="1"/>
          </p:cNvPicPr>
          <p:nvPr/>
        </p:nvPicPr>
        <p:blipFill>
          <a:blip r:embed="rId2"/>
          <a:srcRect l="7062" t="10563" r="2800" b="8019"/>
          <a:stretch>
            <a:fillRect/>
          </a:stretch>
        </p:blipFill>
        <p:spPr>
          <a:xfrm>
            <a:off x="984249" y="653667"/>
            <a:ext cx="11036304" cy="6974919"/>
          </a:xfrm>
          <a:prstGeom prst="rect">
            <a:avLst/>
          </a:prstGeom>
          <a:ln w="12700">
            <a:miter lim="400000"/>
          </a:ln>
        </p:spPr>
      </p:pic>
      <p:sp>
        <p:nvSpPr>
          <p:cNvPr id="555" name="galilee"/>
          <p:cNvSpPr txBox="1"/>
          <p:nvPr/>
        </p:nvSpPr>
        <p:spPr>
          <a:xfrm>
            <a:off x="7884573" y="1973353"/>
            <a:ext cx="1553655"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galilee</a:t>
            </a:r>
          </a:p>
        </p:txBody>
      </p:sp>
      <p:sp>
        <p:nvSpPr>
          <p:cNvPr id="556" name="carmel"/>
          <p:cNvSpPr txBox="1"/>
          <p:nvPr/>
        </p:nvSpPr>
        <p:spPr>
          <a:xfrm>
            <a:off x="1201292" y="3370353"/>
            <a:ext cx="1553655"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carmel</a:t>
            </a:r>
          </a:p>
        </p:txBody>
      </p:sp>
      <p:sp>
        <p:nvSpPr>
          <p:cNvPr id="557" name="jezreel"/>
          <p:cNvSpPr txBox="1"/>
          <p:nvPr/>
        </p:nvSpPr>
        <p:spPr>
          <a:xfrm rot="1965271">
            <a:off x="2941515" y="4211814"/>
            <a:ext cx="2241891" cy="52093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3000">
                <a:solidFill>
                  <a:srgbClr val="FFFFFF"/>
                </a:solidFill>
              </a:defRPr>
            </a:lvl1pPr>
          </a:lstStyle>
          <a:p>
            <a:r>
              <a:t>jezreel</a:t>
            </a:r>
          </a:p>
        </p:txBody>
      </p:sp>
      <p:sp>
        <p:nvSpPr>
          <p:cNvPr id="558" name="tabor"/>
          <p:cNvSpPr txBox="1"/>
          <p:nvPr/>
        </p:nvSpPr>
        <p:spPr>
          <a:xfrm>
            <a:off x="5181117" y="3710589"/>
            <a:ext cx="1553655"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tabor</a:t>
            </a:r>
          </a:p>
        </p:txBody>
      </p:sp>
      <p:sp>
        <p:nvSpPr>
          <p:cNvPr id="559" name="megiddo"/>
          <p:cNvSpPr txBox="1"/>
          <p:nvPr/>
        </p:nvSpPr>
        <p:spPr>
          <a:xfrm>
            <a:off x="2481430" y="4954593"/>
            <a:ext cx="1691941"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megiddo</a:t>
            </a:r>
          </a:p>
        </p:txBody>
      </p:sp>
      <p:sp>
        <p:nvSpPr>
          <p:cNvPr id="560" name="gilboa"/>
          <p:cNvSpPr txBox="1"/>
          <p:nvPr/>
        </p:nvSpPr>
        <p:spPr>
          <a:xfrm>
            <a:off x="4919114" y="6381231"/>
            <a:ext cx="1553655"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gilboa</a:t>
            </a:r>
          </a:p>
        </p:txBody>
      </p:sp>
      <p:sp>
        <p:nvSpPr>
          <p:cNvPr id="561" name="jordan river"/>
          <p:cNvSpPr txBox="1"/>
          <p:nvPr/>
        </p:nvSpPr>
        <p:spPr>
          <a:xfrm rot="5894795">
            <a:off x="6671595" y="5841668"/>
            <a:ext cx="2609504" cy="4844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433FF"/>
                </a:solidFill>
              </a:defRPr>
            </a:lvl1pPr>
          </a:lstStyle>
          <a:p>
            <a:r>
              <a:t>jordan river</a:t>
            </a:r>
          </a:p>
        </p:txBody>
      </p:sp>
      <p:sp>
        <p:nvSpPr>
          <p:cNvPr id="562" name="jael"/>
          <p:cNvSpPr txBox="1"/>
          <p:nvPr/>
        </p:nvSpPr>
        <p:spPr>
          <a:xfrm>
            <a:off x="6769793" y="3821501"/>
            <a:ext cx="1553655" cy="55820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a:solidFill>
                  <a:srgbClr val="FFFFFF"/>
                </a:solidFill>
              </a:defRPr>
            </a:lvl1pPr>
          </a:lstStyle>
          <a:p>
            <a:r>
              <a:t>jael</a:t>
            </a:r>
          </a:p>
        </p:txBody>
      </p:sp>
      <p:sp>
        <p:nvSpPr>
          <p:cNvPr id="563" name="Another woman, Jael, played a prominent part in this battle by killing Sisera (Jg. 4:16-22). She lived south of the Sea of Galilee."/>
          <p:cNvSpPr txBox="1">
            <a:spLocks noGrp="1"/>
          </p:cNvSpPr>
          <p:nvPr>
            <p:ph type="body" sz="quarter" idx="1"/>
          </p:nvPr>
        </p:nvSpPr>
        <p:spPr>
          <a:xfrm>
            <a:off x="891877" y="7788127"/>
            <a:ext cx="11221046" cy="1803401"/>
          </a:xfrm>
          <a:prstGeom prst="rect">
            <a:avLst/>
          </a:prstGeom>
        </p:spPr>
        <p:txBody>
          <a:bodyPr/>
          <a:lstStyle>
            <a:lvl1pPr algn="ctr">
              <a:defRPr sz="3200">
                <a:solidFill>
                  <a:srgbClr val="76D6FF"/>
                </a:solidFill>
              </a:defRPr>
            </a:lvl1pPr>
          </a:lstStyle>
          <a:p>
            <a:r>
              <a:t>Another woman, Jael, played a prominent part in this battle by killing Sisera (Jg. 4:16-22). She lived south of the Sea of Galilee.</a:t>
            </a:r>
          </a:p>
        </p:txBody>
      </p:sp>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7" name="jael and tent peg.jpeg"/>
          <p:cNvGrpSpPr/>
          <p:nvPr/>
        </p:nvGrpSpPr>
        <p:grpSpPr>
          <a:xfrm>
            <a:off x="520156" y="474798"/>
            <a:ext cx="11964487" cy="7142310"/>
            <a:chOff x="0" y="0"/>
            <a:chExt cx="11964485" cy="7142309"/>
          </a:xfrm>
        </p:grpSpPr>
        <p:pic>
          <p:nvPicPr>
            <p:cNvPr id="566" name="jael and tent peg.jpeg" descr="jael and tent peg.jpeg"/>
            <p:cNvPicPr>
              <a:picLocks noChangeAspect="1"/>
            </p:cNvPicPr>
            <p:nvPr/>
          </p:nvPicPr>
          <p:blipFill>
            <a:blip r:embed="rId2"/>
            <a:srcRect l="4217" t="6487" r="4217" b="2122"/>
            <a:stretch>
              <a:fillRect/>
            </a:stretch>
          </p:blipFill>
          <p:spPr>
            <a:xfrm>
              <a:off x="76200" y="63500"/>
              <a:ext cx="11824786" cy="7002610"/>
            </a:xfrm>
            <a:prstGeom prst="rect">
              <a:avLst/>
            </a:prstGeom>
            <a:ln>
              <a:noFill/>
            </a:ln>
            <a:effectLst/>
          </p:spPr>
        </p:pic>
        <p:pic>
          <p:nvPicPr>
            <p:cNvPr id="565" name="jael and tent peg.jpeg" descr="jael and tent peg.jpeg"/>
            <p:cNvPicPr>
              <a:picLocks/>
            </p:cNvPicPr>
            <p:nvPr/>
          </p:nvPicPr>
          <p:blipFill>
            <a:blip r:embed="rId3"/>
            <a:stretch>
              <a:fillRect/>
            </a:stretch>
          </p:blipFill>
          <p:spPr>
            <a:xfrm>
              <a:off x="0" y="-1"/>
              <a:ext cx="11964487" cy="7142310"/>
            </a:xfrm>
            <a:prstGeom prst="rect">
              <a:avLst/>
            </a:prstGeom>
            <a:effectLst/>
          </p:spPr>
        </p:pic>
      </p:grpSp>
      <p:sp>
        <p:nvSpPr>
          <p:cNvPr id="568" name="She was acclaimed in Deborah’s song. “Blessed above women shall Jael the wife of Heber the Kenite be, blessed shall she be above women in the tent” (Jg. 5:24)."/>
          <p:cNvSpPr txBox="1">
            <a:spLocks noGrp="1"/>
          </p:cNvSpPr>
          <p:nvPr>
            <p:ph type="body" sz="quarter" idx="1"/>
          </p:nvPr>
        </p:nvSpPr>
        <p:spPr>
          <a:xfrm>
            <a:off x="891877" y="7763474"/>
            <a:ext cx="11221046" cy="1803401"/>
          </a:xfrm>
          <a:prstGeom prst="rect">
            <a:avLst/>
          </a:prstGeom>
        </p:spPr>
        <p:txBody>
          <a:bodyPr/>
          <a:lstStyle/>
          <a:p>
            <a:pPr algn="ctr">
              <a:defRPr sz="3200">
                <a:solidFill>
                  <a:srgbClr val="FFFFFF"/>
                </a:solidFill>
              </a:defRPr>
            </a:pPr>
            <a:r>
              <a:rPr>
                <a:solidFill>
                  <a:srgbClr val="76D6FF"/>
                </a:solidFill>
              </a:rPr>
              <a:t>She was acclaimed in Deborah’s song.</a:t>
            </a:r>
            <a:r>
              <a:t> “Blessed above women shall Jael the wife of Heber the Kenite be, blessed shall she be above women in the tent” (Jg. 5:24).</a:t>
            </a:r>
          </a:p>
        </p:txBody>
      </p:sp>
    </p:spTree>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0" name="Deborah and Barak wrote a song of praise to God which is recorded in Judges 5. Other portions of Scripture are devoted to songs and prayers by women: Miriam (Ex. 15:20-21), Hannah (1 Sa. 2:1-10), Elizabeth (Lu. 1:41-45), and Mary (Lu. 1:46-55)."/>
          <p:cNvSpPr txBox="1">
            <a:spLocks noGrp="1"/>
          </p:cNvSpPr>
          <p:nvPr>
            <p:ph type="body" sz="half" idx="1"/>
          </p:nvPr>
        </p:nvSpPr>
        <p:spPr>
          <a:xfrm>
            <a:off x="960276" y="6548465"/>
            <a:ext cx="11084248" cy="3441801"/>
          </a:xfrm>
          <a:prstGeom prst="rect">
            <a:avLst/>
          </a:prstGeom>
        </p:spPr>
        <p:txBody>
          <a:bodyPr/>
          <a:lstStyle>
            <a:lvl1pPr algn="ctr">
              <a:defRPr sz="3200">
                <a:solidFill>
                  <a:srgbClr val="94E3FE"/>
                </a:solidFill>
              </a:defRPr>
            </a:lvl1pPr>
          </a:lstStyle>
          <a:p>
            <a:r>
              <a:t>Deborah and Barak wrote a song of praise to God which is recorded in Judges 5. Other portions of Scripture are devoted to songs and prayers by women: Miriam (Ex. 15:20-21), Hannah (1 Sa. 2:1-10), Elizabeth (Lu. 1:41-45), and Mary (Lu. 1:46-55).</a:t>
            </a:r>
          </a:p>
        </p:txBody>
      </p:sp>
      <p:grpSp>
        <p:nvGrpSpPr>
          <p:cNvPr id="573" name="327.jpeg"/>
          <p:cNvGrpSpPr/>
          <p:nvPr/>
        </p:nvGrpSpPr>
        <p:grpSpPr>
          <a:xfrm>
            <a:off x="871794" y="394056"/>
            <a:ext cx="11261212" cy="5998931"/>
            <a:chOff x="0" y="0"/>
            <a:chExt cx="11261211" cy="5998930"/>
          </a:xfrm>
        </p:grpSpPr>
        <p:pic>
          <p:nvPicPr>
            <p:cNvPr id="572" name="327.jpeg" descr="327.jpeg"/>
            <p:cNvPicPr>
              <a:picLocks noChangeAspect="1"/>
            </p:cNvPicPr>
            <p:nvPr/>
          </p:nvPicPr>
          <p:blipFill>
            <a:blip r:embed="rId2"/>
            <a:srcRect l="1100" t="14126" r="1100"/>
            <a:stretch>
              <a:fillRect/>
            </a:stretch>
          </p:blipFill>
          <p:spPr>
            <a:xfrm>
              <a:off x="76200" y="63499"/>
              <a:ext cx="11121512" cy="5859232"/>
            </a:xfrm>
            <a:prstGeom prst="rect">
              <a:avLst/>
            </a:prstGeom>
            <a:ln>
              <a:noFill/>
            </a:ln>
            <a:effectLst/>
          </p:spPr>
        </p:pic>
        <p:pic>
          <p:nvPicPr>
            <p:cNvPr id="571" name="327.jpeg" descr="327.jpeg"/>
            <p:cNvPicPr>
              <a:picLocks/>
            </p:cNvPicPr>
            <p:nvPr/>
          </p:nvPicPr>
          <p:blipFill>
            <a:blip r:embed="rId3"/>
            <a:stretch>
              <a:fillRect/>
            </a:stretch>
          </p:blipFill>
          <p:spPr>
            <a:xfrm>
              <a:off x="-1" y="0"/>
              <a:ext cx="11261213" cy="5998931"/>
            </a:xfrm>
            <a:prstGeom prst="rect">
              <a:avLst/>
            </a:prstGeom>
            <a:effectLst/>
          </p:spPr>
        </p:pic>
      </p:grpSp>
    </p:spTree>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5" name="Gideon"/>
          <p:cNvSpPr txBox="1">
            <a:spLocks noGrp="1"/>
          </p:cNvSpPr>
          <p:nvPr>
            <p:ph type="title"/>
          </p:nvPr>
        </p:nvSpPr>
        <p:spPr>
          <a:xfrm>
            <a:off x="1041400" y="723900"/>
            <a:ext cx="5956300" cy="2870200"/>
          </a:xfrm>
          <a:prstGeom prst="rect">
            <a:avLst/>
          </a:prstGeom>
        </p:spPr>
        <p:txBody>
          <a:bodyPr/>
          <a:lstStyle>
            <a:lvl1pPr>
              <a:defRPr sz="6200"/>
            </a:lvl1pPr>
          </a:lstStyle>
          <a:p>
            <a:r>
              <a:t>Gideon</a:t>
            </a:r>
          </a:p>
        </p:txBody>
      </p:sp>
      <p:pic>
        <p:nvPicPr>
          <p:cNvPr id="576" name="4c9fc54cdbcd0c0c17f24b8eb4c4ead5.jpg" descr="4c9fc54cdbcd0c0c17f24b8eb4c4ead5.jpg"/>
          <p:cNvPicPr>
            <a:picLocks noChangeAspect="1"/>
          </p:cNvPicPr>
          <p:nvPr/>
        </p:nvPicPr>
        <p:blipFill>
          <a:blip r:embed="rId2"/>
          <a:srcRect l="13770" t="2701" r="42992" b="5479"/>
          <a:stretch>
            <a:fillRect/>
          </a:stretch>
        </p:blipFill>
        <p:spPr>
          <a:xfrm>
            <a:off x="5891497" y="1769447"/>
            <a:ext cx="5486409" cy="5825526"/>
          </a:xfrm>
          <a:prstGeom prst="rect">
            <a:avLst/>
          </a:prstGeom>
          <a:ln w="12700">
            <a:miter lim="400000"/>
          </a:ln>
        </p:spPr>
      </p:pic>
    </p:spTree>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8" name="droppedImage.pdf" descr="droppedImage.pdf"/>
          <p:cNvPicPr>
            <a:picLocks noChangeAspect="1"/>
          </p:cNvPicPr>
          <p:nvPr/>
        </p:nvPicPr>
        <p:blipFill>
          <a:blip r:embed="rId2"/>
          <a:srcRect l="28547" t="5653" r="2082"/>
          <a:stretch>
            <a:fillRect/>
          </a:stretch>
        </p:blipFill>
        <p:spPr>
          <a:xfrm>
            <a:off x="5082767" y="1269007"/>
            <a:ext cx="7092060" cy="7240823"/>
          </a:xfrm>
          <a:prstGeom prst="rect">
            <a:avLst/>
          </a:prstGeom>
          <a:ln w="12700">
            <a:miter lim="400000"/>
          </a:ln>
        </p:spPr>
      </p:pic>
      <p:sp>
        <p:nvSpPr>
          <p:cNvPr id="579" name="The Valley of Jezreel was also where Gideon defeated the Midianites (Jg. 6-7)."/>
          <p:cNvSpPr txBox="1"/>
          <p:nvPr/>
        </p:nvSpPr>
        <p:spPr>
          <a:xfrm>
            <a:off x="800404" y="1327781"/>
            <a:ext cx="3902032" cy="550328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cap="none">
                <a:solidFill>
                  <a:srgbClr val="94E3FE"/>
                </a:solidFill>
              </a:defRPr>
            </a:lvl1pPr>
          </a:lstStyle>
          <a:p>
            <a:r>
              <a:t>The Valley of Jezreel was also where Gideon defeated the Midianites (Jg. 6-7).</a:t>
            </a:r>
          </a:p>
        </p:txBody>
      </p:sp>
      <p:sp>
        <p:nvSpPr>
          <p:cNvPr id="580" name="Tabor"/>
          <p:cNvSpPr txBox="1"/>
          <p:nvPr/>
        </p:nvSpPr>
        <p:spPr>
          <a:xfrm>
            <a:off x="8373695" y="2943313"/>
            <a:ext cx="1955801" cy="9729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cap="none">
                <a:solidFill>
                  <a:srgbClr val="FFFFFF"/>
                </a:solidFill>
              </a:defRPr>
            </a:lvl1pPr>
          </a:lstStyle>
          <a:p>
            <a:r>
              <a:t>Tabor</a:t>
            </a:r>
          </a:p>
        </p:txBody>
      </p:sp>
      <p:sp>
        <p:nvSpPr>
          <p:cNvPr id="581" name="Megiddo"/>
          <p:cNvSpPr txBox="1"/>
          <p:nvPr/>
        </p:nvSpPr>
        <p:spPr>
          <a:xfrm>
            <a:off x="5219302" y="4403030"/>
            <a:ext cx="1955801" cy="9729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cap="none">
                <a:solidFill>
                  <a:srgbClr val="FFFFFF"/>
                </a:solidFill>
              </a:defRPr>
            </a:lvl1pPr>
          </a:lstStyle>
          <a:p>
            <a:r>
              <a:t>Megiddo</a:t>
            </a:r>
          </a:p>
        </p:txBody>
      </p:sp>
      <p:sp>
        <p:nvSpPr>
          <p:cNvPr id="582" name="Valley of Jezreel"/>
          <p:cNvSpPr txBox="1"/>
          <p:nvPr/>
        </p:nvSpPr>
        <p:spPr>
          <a:xfrm rot="1746553">
            <a:off x="5835177" y="4403030"/>
            <a:ext cx="4504266" cy="9729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cap="none">
                <a:solidFill>
                  <a:srgbClr val="FFFFFF"/>
                </a:solidFill>
              </a:defRPr>
            </a:lvl1pPr>
          </a:lstStyle>
          <a:p>
            <a:r>
              <a:t>Valley of Jezreel</a:t>
            </a:r>
          </a:p>
        </p:txBody>
      </p:sp>
    </p:spTree>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4" name="Gideon lived in Ophrah, which was probably near Moreh."/>
          <p:cNvSpPr txBox="1"/>
          <p:nvPr/>
        </p:nvSpPr>
        <p:spPr>
          <a:xfrm>
            <a:off x="957154" y="1180538"/>
            <a:ext cx="4169530" cy="73925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cap="none">
                <a:solidFill>
                  <a:srgbClr val="94E3FE"/>
                </a:solidFill>
              </a:defRPr>
            </a:lvl1pPr>
          </a:lstStyle>
          <a:p>
            <a:r>
              <a:t>Gideon lived in Ophrah, which was probably near Moreh.</a:t>
            </a:r>
          </a:p>
        </p:txBody>
      </p:sp>
      <p:pic>
        <p:nvPicPr>
          <p:cNvPr id="585" name="Jezreel Valley.jpg" descr="Jezreel Valley.jpg"/>
          <p:cNvPicPr>
            <a:picLocks noChangeAspect="1"/>
          </p:cNvPicPr>
          <p:nvPr/>
        </p:nvPicPr>
        <p:blipFill>
          <a:blip r:embed="rId2"/>
          <a:srcRect l="32589" t="10563" r="21028" b="8019"/>
          <a:stretch>
            <a:fillRect/>
          </a:stretch>
        </p:blipFill>
        <p:spPr>
          <a:xfrm>
            <a:off x="5268948" y="800099"/>
            <a:ext cx="6638615" cy="8153519"/>
          </a:xfrm>
          <a:prstGeom prst="rect">
            <a:avLst/>
          </a:prstGeom>
          <a:ln w="12700">
            <a:miter lim="400000"/>
          </a:ln>
        </p:spPr>
      </p:pic>
      <p:sp>
        <p:nvSpPr>
          <p:cNvPr id="586" name="Ophrah"/>
          <p:cNvSpPr txBox="1"/>
          <p:nvPr/>
        </p:nvSpPr>
        <p:spPr>
          <a:xfrm>
            <a:off x="5725572" y="5861541"/>
            <a:ext cx="1553656"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Ophrah</a:t>
            </a:r>
          </a:p>
        </p:txBody>
      </p:sp>
      <p:sp>
        <p:nvSpPr>
          <p:cNvPr id="587" name="moreh"/>
          <p:cNvSpPr txBox="1"/>
          <p:nvPr/>
        </p:nvSpPr>
        <p:spPr>
          <a:xfrm>
            <a:off x="6494647" y="5298310"/>
            <a:ext cx="1553655"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moreh</a:t>
            </a:r>
          </a:p>
        </p:txBody>
      </p:sp>
      <p:sp>
        <p:nvSpPr>
          <p:cNvPr id="588" name="galilee"/>
          <p:cNvSpPr txBox="1"/>
          <p:nvPr/>
        </p:nvSpPr>
        <p:spPr>
          <a:xfrm>
            <a:off x="9206000" y="2311246"/>
            <a:ext cx="1553655"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galilee</a:t>
            </a:r>
          </a:p>
        </p:txBody>
      </p:sp>
      <p:sp>
        <p:nvSpPr>
          <p:cNvPr id="589" name="tabor"/>
          <p:cNvSpPr txBox="1"/>
          <p:nvPr/>
        </p:nvSpPr>
        <p:spPr>
          <a:xfrm>
            <a:off x="6684440" y="4460782"/>
            <a:ext cx="1553655"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tabor</a:t>
            </a:r>
          </a:p>
        </p:txBody>
      </p:sp>
      <p:sp>
        <p:nvSpPr>
          <p:cNvPr id="590" name="gilboa"/>
          <p:cNvSpPr txBox="1"/>
          <p:nvPr/>
        </p:nvSpPr>
        <p:spPr>
          <a:xfrm>
            <a:off x="5900728" y="7706091"/>
            <a:ext cx="1553655"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rgbClr val="000000"/>
                </a:solidFill>
              </a:defRPr>
            </a:lvl1pPr>
          </a:lstStyle>
          <a:p>
            <a:r>
              <a:t>gilboa</a:t>
            </a:r>
          </a:p>
        </p:txBody>
      </p:sp>
    </p:spTree>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2" name="An angel was sent to command Gideon to defeat the Midianites (Jg. 5:12-21).…"/>
          <p:cNvSpPr txBox="1"/>
          <p:nvPr/>
        </p:nvSpPr>
        <p:spPr>
          <a:xfrm>
            <a:off x="957154" y="1180538"/>
            <a:ext cx="4169530" cy="73925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lnSpcReduction="10000"/>
          </a:bodyPr>
          <a:lstStyle/>
          <a:p>
            <a:pPr algn="l" defTabSz="554990">
              <a:lnSpc>
                <a:spcPct val="110000"/>
              </a:lnSpc>
              <a:defRPr sz="3040" cap="none">
                <a:solidFill>
                  <a:srgbClr val="94E3FE"/>
                </a:solidFill>
              </a:defRPr>
            </a:pPr>
            <a:r>
              <a:t>An angel was sent to command Gideon to defeat the Midianites (Jg. 5:12-21). </a:t>
            </a:r>
          </a:p>
          <a:p>
            <a:pPr algn="l" defTabSz="554990">
              <a:lnSpc>
                <a:spcPct val="110000"/>
              </a:lnSpc>
              <a:defRPr sz="3040" cap="none">
                <a:solidFill>
                  <a:srgbClr val="94E3FE"/>
                </a:solidFill>
              </a:defRPr>
            </a:pPr>
            <a:endParaRPr/>
          </a:p>
          <a:p>
            <a:pPr algn="l" defTabSz="554990">
              <a:lnSpc>
                <a:spcPct val="110000"/>
              </a:lnSpc>
              <a:defRPr sz="3040" cap="none">
                <a:solidFill>
                  <a:srgbClr val="94E3FE"/>
                </a:solidFill>
              </a:defRPr>
            </a:pPr>
            <a:r>
              <a:t>Gideon was a weak man chosen by God for God’s own glory. In his natural self, Gideon was cowardly (he was hiding from the Midianites), of no stature in society), and of no great understanding.</a:t>
            </a:r>
          </a:p>
        </p:txBody>
      </p:sp>
      <p:pic>
        <p:nvPicPr>
          <p:cNvPr id="593" name="angel gideon.jpg" descr="angel gideon.jpg"/>
          <p:cNvPicPr>
            <a:picLocks noChangeAspect="1"/>
          </p:cNvPicPr>
          <p:nvPr/>
        </p:nvPicPr>
        <p:blipFill>
          <a:blip r:embed="rId2"/>
          <a:stretch>
            <a:fillRect/>
          </a:stretch>
        </p:blipFill>
        <p:spPr>
          <a:xfrm>
            <a:off x="6024395" y="1319677"/>
            <a:ext cx="5544394" cy="7392523"/>
          </a:xfrm>
          <a:prstGeom prst="rect">
            <a:avLst/>
          </a:prstGeom>
          <a:ln w="12700">
            <a:miter lim="400000"/>
          </a:ln>
        </p:spPr>
      </p:pic>
    </p:spTree>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5" name="Gideon’s strength came by believing God’s Word. God told him, “Surely I will be with thee, and thou shalt smite the Midianites as one man” (Jg. 6:16).…"/>
          <p:cNvSpPr txBox="1"/>
          <p:nvPr/>
        </p:nvSpPr>
        <p:spPr>
          <a:xfrm>
            <a:off x="933204" y="1180538"/>
            <a:ext cx="4169530" cy="73925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lnSpc>
                <a:spcPct val="110000"/>
              </a:lnSpc>
              <a:defRPr cap="none">
                <a:solidFill>
                  <a:srgbClr val="94E3FE"/>
                </a:solidFill>
              </a:defRPr>
            </a:pPr>
            <a:r>
              <a:t>Gideon’s strength came by believing God’s Word. God told him,</a:t>
            </a:r>
            <a:r>
              <a:rPr>
                <a:solidFill>
                  <a:srgbClr val="FFFFFF"/>
                </a:solidFill>
              </a:rPr>
              <a:t> “Surely I will be with thee, and thou shalt smite the Midianites as one man” (Jg. 6:16). </a:t>
            </a:r>
          </a:p>
          <a:p>
            <a:pPr algn="l">
              <a:lnSpc>
                <a:spcPct val="110000"/>
              </a:lnSpc>
              <a:defRPr cap="none">
                <a:solidFill>
                  <a:srgbClr val="94E3FE"/>
                </a:solidFill>
              </a:defRPr>
            </a:pPr>
            <a:endParaRPr>
              <a:solidFill>
                <a:srgbClr val="FFFFFF"/>
              </a:solidFill>
            </a:endParaRPr>
          </a:p>
          <a:p>
            <a:pPr algn="l">
              <a:lnSpc>
                <a:spcPct val="110000"/>
              </a:lnSpc>
              <a:defRPr cap="none">
                <a:solidFill>
                  <a:srgbClr val="94E3FE"/>
                </a:solidFill>
              </a:defRPr>
            </a:pPr>
            <a:r>
              <a:t>Hebrews 11:32 tells us that Gideon believed God.</a:t>
            </a:r>
          </a:p>
        </p:txBody>
      </p:sp>
      <p:pic>
        <p:nvPicPr>
          <p:cNvPr id="596" name="angel gideon.jpg" descr="angel gideon.jpg"/>
          <p:cNvPicPr>
            <a:picLocks noChangeAspect="1"/>
          </p:cNvPicPr>
          <p:nvPr/>
        </p:nvPicPr>
        <p:blipFill>
          <a:blip r:embed="rId2"/>
          <a:stretch>
            <a:fillRect/>
          </a:stretch>
        </p:blipFill>
        <p:spPr>
          <a:xfrm>
            <a:off x="6024395" y="1319677"/>
            <a:ext cx="5544394" cy="7392523"/>
          </a:xfrm>
          <a:prstGeom prst="rect">
            <a:avLst/>
          </a:prstGeom>
          <a:ln w="12700">
            <a:miter lim="400000"/>
          </a:ln>
        </p:spPr>
      </p:pic>
    </p:spTree>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8" name="Gideon built an altar unto Jehovah and named it Jehovahshalom (Jehovah is peace) (Jg. 6:24)."/>
          <p:cNvSpPr txBox="1"/>
          <p:nvPr/>
        </p:nvSpPr>
        <p:spPr>
          <a:xfrm>
            <a:off x="933204" y="1180538"/>
            <a:ext cx="4169530" cy="73925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lnSpc>
                <a:spcPct val="110000"/>
              </a:lnSpc>
              <a:defRPr cap="none">
                <a:solidFill>
                  <a:srgbClr val="94E3FE"/>
                </a:solidFill>
              </a:defRPr>
            </a:pPr>
            <a:r>
              <a:t>Gideon built an altar unto Jehovah and named it </a:t>
            </a:r>
            <a:r>
              <a:rPr i="1"/>
              <a:t>Jehovahshalom</a:t>
            </a:r>
            <a:r>
              <a:t> (Jehovah is peace) (Jg. 6:24). </a:t>
            </a:r>
          </a:p>
        </p:txBody>
      </p:sp>
      <p:pic>
        <p:nvPicPr>
          <p:cNvPr id="599" name="jacob altar.jpeg" descr="jacob altar.jpeg"/>
          <p:cNvPicPr>
            <a:picLocks noChangeAspect="1"/>
          </p:cNvPicPr>
          <p:nvPr/>
        </p:nvPicPr>
        <p:blipFill>
          <a:blip r:embed="rId2"/>
          <a:srcRect l="24455" r="22401"/>
          <a:stretch>
            <a:fillRect/>
          </a:stretch>
        </p:blipFill>
        <p:spPr>
          <a:xfrm>
            <a:off x="5639866" y="1287717"/>
            <a:ext cx="6167675" cy="6528225"/>
          </a:xfrm>
          <a:prstGeom prst="rect">
            <a:avLst/>
          </a:prstGeom>
          <a:ln w="12700">
            <a:miter lim="400000"/>
          </a:ln>
        </p:spPr>
      </p:pic>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 name="We have licensed the pictures and drawings for use in our own teaching.…"/>
          <p:cNvSpPr txBox="1">
            <a:spLocks noGrp="1"/>
          </p:cNvSpPr>
          <p:nvPr>
            <p:ph type="body" idx="1"/>
          </p:nvPr>
        </p:nvSpPr>
        <p:spPr>
          <a:xfrm>
            <a:off x="1689447" y="1061392"/>
            <a:ext cx="9625906" cy="7656216"/>
          </a:xfrm>
          <a:prstGeom prst="rect">
            <a:avLst/>
          </a:prstGeom>
        </p:spPr>
        <p:txBody>
          <a:bodyPr/>
          <a:lstStyle/>
          <a:p>
            <a:pPr>
              <a:defRPr sz="3400">
                <a:solidFill>
                  <a:srgbClr val="76D6FF"/>
                </a:solidFill>
              </a:defRPr>
            </a:pPr>
            <a:r>
              <a:t>We have licensed the pictures and drawings for use in our own teaching. </a:t>
            </a:r>
          </a:p>
          <a:p>
            <a:pPr>
              <a:defRPr sz="3400">
                <a:solidFill>
                  <a:srgbClr val="76D6FF"/>
                </a:solidFill>
              </a:defRPr>
            </a:pPr>
            <a:endParaRPr/>
          </a:p>
          <a:p>
            <a:pPr>
              <a:defRPr sz="3400">
                <a:solidFill>
                  <a:srgbClr val="76D6FF"/>
                </a:solidFill>
              </a:defRPr>
            </a:pPr>
            <a:r>
              <a:t>If you are a teacher and plan to use these PowerPoints, you should pay the license fees. This particularly applies to material copyrighted by the following companies. Their fees are very reasonable.</a:t>
            </a:r>
          </a:p>
          <a:p>
            <a:pPr>
              <a:defRPr sz="3400">
                <a:solidFill>
                  <a:srgbClr val="76D6FF"/>
                </a:solidFill>
              </a:defRPr>
            </a:pPr>
            <a:endParaRPr/>
          </a:p>
          <a:p>
            <a:pPr>
              <a:defRPr sz="3400">
                <a:solidFill>
                  <a:srgbClr val="76D6FF"/>
                </a:solidFill>
              </a:defRPr>
            </a:pPr>
            <a:r>
              <a:t>goodsalt.com</a:t>
            </a:r>
          </a:p>
          <a:p>
            <a:pPr>
              <a:defRPr sz="3400">
                <a:solidFill>
                  <a:srgbClr val="76D6FF"/>
                </a:solidFill>
              </a:defRPr>
            </a:pPr>
            <a:r>
              <a:t>archaeologyillustrated.com</a:t>
            </a:r>
          </a:p>
          <a:p>
            <a:pPr>
              <a:defRPr sz="3400">
                <a:solidFill>
                  <a:srgbClr val="76D6FF"/>
                </a:solidFill>
              </a:defRPr>
            </a:pPr>
            <a:r>
              <a:t>Leen Ritmeyer www.ritmeyer.com</a:t>
            </a:r>
          </a:p>
          <a:p>
            <a:pPr>
              <a:defRPr sz="3400">
                <a:solidFill>
                  <a:srgbClr val="76D6FF"/>
                </a:solidFill>
              </a:defRPr>
            </a:pPr>
            <a:r>
              <a:t>Manna Bible Maps biblemaps.com</a:t>
            </a:r>
          </a:p>
        </p:txBody>
      </p:sp>
    </p:spTree>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1" name="At God’s command, Gideon destroyed his father’s Baal altar and offered sacrifices to Jehovah on the same place (Jg. 6:25-32). God was preparing Gideon. Now he begins to act bravely, but it is God’s strength, not his own. Gideon was willing to honor God a"/>
          <p:cNvSpPr txBox="1"/>
          <p:nvPr/>
        </p:nvSpPr>
        <p:spPr>
          <a:xfrm>
            <a:off x="1045567" y="1260798"/>
            <a:ext cx="5070599" cy="755186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lnSpcReduction="10000"/>
          </a:bodyPr>
          <a:lstStyle>
            <a:lvl1pPr algn="l" defTabSz="554990">
              <a:lnSpc>
                <a:spcPct val="110000"/>
              </a:lnSpc>
              <a:defRPr sz="3040" cap="none">
                <a:solidFill>
                  <a:srgbClr val="94E3FE"/>
                </a:solidFill>
              </a:defRPr>
            </a:lvl1pPr>
          </a:lstStyle>
          <a:p>
            <a:r>
              <a:t>At God’s command, Gideon destroyed his father’s Baal altar and offered sacrifices to Jehovah on the same place (Jg. 6:25-32). God was preparing Gideon. Now he begins to act bravely, but it is God’s strength, not his own. Gideon was willing to honor God above his father, which is something that Christ commanded (Mt. 10:37).</a:t>
            </a:r>
          </a:p>
        </p:txBody>
      </p:sp>
      <p:pic>
        <p:nvPicPr>
          <p:cNvPr id="602" name="gideon offers sacrifice on father's broken altar.jpg" descr="gideon offers sacrifice on father's broken altar.jpg"/>
          <p:cNvPicPr>
            <a:picLocks noChangeAspect="1"/>
          </p:cNvPicPr>
          <p:nvPr/>
        </p:nvPicPr>
        <p:blipFill>
          <a:blip r:embed="rId2"/>
          <a:srcRect l="20252" r="12576"/>
          <a:stretch>
            <a:fillRect/>
          </a:stretch>
        </p:blipFill>
        <p:spPr>
          <a:xfrm>
            <a:off x="6438230" y="1413032"/>
            <a:ext cx="5657223" cy="5640931"/>
          </a:xfrm>
          <a:prstGeom prst="rect">
            <a:avLst/>
          </a:prstGeom>
          <a:ln w="12700">
            <a:miter lim="400000"/>
          </a:ln>
        </p:spPr>
      </p:pic>
    </p:spTree>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 name="When the townspeople wanted to kill Gideon, his father stood with him and told them that Baal should defend himself. He named him Jerubbaal (“let Baal plead against him”) (Jg. 6:32)."/>
          <p:cNvSpPr txBox="1"/>
          <p:nvPr/>
        </p:nvSpPr>
        <p:spPr>
          <a:xfrm>
            <a:off x="1076903" y="1180538"/>
            <a:ext cx="4169531" cy="73925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cap="none">
                <a:solidFill>
                  <a:srgbClr val="94E3FE"/>
                </a:solidFill>
              </a:defRPr>
            </a:lvl1pPr>
          </a:lstStyle>
          <a:p>
            <a:r>
              <a:t>When the townspeople wanted to kill Gideon, his father stood with him and told them that Baal should defend himself. He named him Jerubbaal (“let Baal plead against him”) (Jg. 6:32).</a:t>
            </a:r>
          </a:p>
        </p:txBody>
      </p:sp>
      <p:pic>
        <p:nvPicPr>
          <p:cNvPr id="605" name="gideon offers sacrifice on father's broken altar.jpg" descr="gideon offers sacrifice on father's broken altar.jpg"/>
          <p:cNvPicPr>
            <a:picLocks noChangeAspect="1"/>
          </p:cNvPicPr>
          <p:nvPr/>
        </p:nvPicPr>
        <p:blipFill>
          <a:blip r:embed="rId2"/>
          <a:srcRect l="20252" r="12576"/>
          <a:stretch>
            <a:fillRect/>
          </a:stretch>
        </p:blipFill>
        <p:spPr>
          <a:xfrm>
            <a:off x="6438230" y="1413032"/>
            <a:ext cx="5657223" cy="5640931"/>
          </a:xfrm>
          <a:prstGeom prst="rect">
            <a:avLst/>
          </a:prstGeom>
          <a:ln w="12700">
            <a:miter lim="400000"/>
          </a:ln>
        </p:spPr>
      </p:pic>
    </p:spTree>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7" name="It is probable that the name Jerubbaal was found in 2021 on a piece of pottery in Khirbat er-Ra’i, near Kiryat Gat in southern Israel (Ziklag). The first letter is missing, so it is possible that it is another name."/>
          <p:cNvSpPr txBox="1">
            <a:spLocks noGrp="1"/>
          </p:cNvSpPr>
          <p:nvPr>
            <p:ph type="body" sz="quarter" idx="1"/>
          </p:nvPr>
        </p:nvSpPr>
        <p:spPr>
          <a:xfrm>
            <a:off x="962322" y="6700108"/>
            <a:ext cx="11080156" cy="2286497"/>
          </a:xfrm>
          <a:prstGeom prst="rect">
            <a:avLst/>
          </a:prstGeom>
        </p:spPr>
        <p:txBody>
          <a:bodyPr/>
          <a:lstStyle/>
          <a:p>
            <a:pPr algn="ctr">
              <a:defRPr sz="3200">
                <a:solidFill>
                  <a:srgbClr val="94E3FE"/>
                </a:solidFill>
              </a:defRPr>
            </a:pPr>
            <a:r>
              <a:t>It is probable that the name </a:t>
            </a:r>
            <a:r>
              <a:rPr i="1"/>
              <a:t>Jerubbaal</a:t>
            </a:r>
            <a:r>
              <a:t> was found in 2021 on a piece of pottery in Khirbat er-Ra’i, near Kiryat Gat in southern Israel (Ziklag). The first letter is missing, so it is possible that it is another name. </a:t>
            </a:r>
          </a:p>
        </p:txBody>
      </p:sp>
      <p:grpSp>
        <p:nvGrpSpPr>
          <p:cNvPr id="610" name="iu.jpeg"/>
          <p:cNvGrpSpPr/>
          <p:nvPr/>
        </p:nvGrpSpPr>
        <p:grpSpPr>
          <a:xfrm>
            <a:off x="1082489" y="620547"/>
            <a:ext cx="10839822" cy="5911064"/>
            <a:chOff x="0" y="0"/>
            <a:chExt cx="10839821" cy="5911063"/>
          </a:xfrm>
        </p:grpSpPr>
        <p:pic>
          <p:nvPicPr>
            <p:cNvPr id="609" name="iu.jpeg" descr="iu.jpeg"/>
            <p:cNvPicPr>
              <a:picLocks noChangeAspect="1"/>
            </p:cNvPicPr>
            <p:nvPr/>
          </p:nvPicPr>
          <p:blipFill>
            <a:blip r:embed="rId2"/>
            <a:srcRect t="7420" b="3839"/>
            <a:stretch>
              <a:fillRect/>
            </a:stretch>
          </p:blipFill>
          <p:spPr>
            <a:xfrm>
              <a:off x="76200" y="63500"/>
              <a:ext cx="10700122" cy="5771364"/>
            </a:xfrm>
            <a:prstGeom prst="rect">
              <a:avLst/>
            </a:prstGeom>
            <a:ln>
              <a:noFill/>
            </a:ln>
            <a:effectLst/>
          </p:spPr>
        </p:pic>
        <p:pic>
          <p:nvPicPr>
            <p:cNvPr id="608" name="iu.jpeg" descr="iu.jpeg"/>
            <p:cNvPicPr>
              <a:picLocks/>
            </p:cNvPicPr>
            <p:nvPr/>
          </p:nvPicPr>
          <p:blipFill>
            <a:blip r:embed="rId3"/>
            <a:stretch>
              <a:fillRect/>
            </a:stretch>
          </p:blipFill>
          <p:spPr>
            <a:xfrm>
              <a:off x="-1" y="0"/>
              <a:ext cx="10839823" cy="5911064"/>
            </a:xfrm>
            <a:prstGeom prst="rect">
              <a:avLst/>
            </a:prstGeom>
            <a:effectLst/>
          </p:spPr>
        </p:pic>
      </p:grpSp>
    </p:spTree>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2" name="Some skeptical archaeologists said it could have belonged to another Jerubbaal, but Jerubbaal was not a common name. It was a name given to Gideon because of the unique occasion when he broke Baal’s altar (Jg. 6:28-32)."/>
          <p:cNvSpPr txBox="1">
            <a:spLocks noGrp="1"/>
          </p:cNvSpPr>
          <p:nvPr>
            <p:ph type="body" sz="half" idx="1"/>
          </p:nvPr>
        </p:nvSpPr>
        <p:spPr>
          <a:xfrm>
            <a:off x="1104900" y="1202266"/>
            <a:ext cx="4699000" cy="6819901"/>
          </a:xfrm>
          <a:prstGeom prst="rect">
            <a:avLst/>
          </a:prstGeom>
        </p:spPr>
        <p:txBody>
          <a:bodyPr/>
          <a:lstStyle>
            <a:lvl1pPr>
              <a:defRPr sz="3400">
                <a:solidFill>
                  <a:srgbClr val="94E3FE"/>
                </a:solidFill>
              </a:defRPr>
            </a:lvl1pPr>
          </a:lstStyle>
          <a:p>
            <a:r>
              <a:t>Some skeptical archaeologists said it could have belonged to another Jerubbaal, but Jerubbaal was not a common name. It was a name given to Gideon because of the unique occasion when he broke Baal’s altar (Jg. 6:28-32).</a:t>
            </a:r>
          </a:p>
        </p:txBody>
      </p:sp>
      <p:grpSp>
        <p:nvGrpSpPr>
          <p:cNvPr id="615" name="2-71.png"/>
          <p:cNvGrpSpPr/>
          <p:nvPr/>
        </p:nvGrpSpPr>
        <p:grpSpPr>
          <a:xfrm>
            <a:off x="6756400" y="973666"/>
            <a:ext cx="5245100" cy="6936831"/>
            <a:chOff x="0" y="0"/>
            <a:chExt cx="5245100" cy="6936830"/>
          </a:xfrm>
        </p:grpSpPr>
        <p:pic>
          <p:nvPicPr>
            <p:cNvPr id="614" name="2-71.png" descr="2-71.png"/>
            <p:cNvPicPr>
              <a:picLocks noChangeAspect="1"/>
            </p:cNvPicPr>
            <p:nvPr/>
          </p:nvPicPr>
          <p:blipFill>
            <a:blip r:embed="rId2"/>
            <a:srcRect l="13565" r="44466"/>
            <a:stretch>
              <a:fillRect/>
            </a:stretch>
          </p:blipFill>
          <p:spPr>
            <a:xfrm>
              <a:off x="76200" y="63500"/>
              <a:ext cx="5105400" cy="6797131"/>
            </a:xfrm>
            <a:prstGeom prst="rect">
              <a:avLst/>
            </a:prstGeom>
            <a:ln>
              <a:noFill/>
            </a:ln>
            <a:effectLst/>
          </p:spPr>
        </p:pic>
        <p:pic>
          <p:nvPicPr>
            <p:cNvPr id="613" name="2-71.png" descr="2-71.png"/>
            <p:cNvPicPr>
              <a:picLocks/>
            </p:cNvPicPr>
            <p:nvPr/>
          </p:nvPicPr>
          <p:blipFill>
            <a:blip r:embed="rId3"/>
            <a:stretch>
              <a:fillRect/>
            </a:stretch>
          </p:blipFill>
          <p:spPr>
            <a:xfrm>
              <a:off x="0" y="0"/>
              <a:ext cx="5245100" cy="6936831"/>
            </a:xfrm>
            <a:prstGeom prst="rect">
              <a:avLst/>
            </a:prstGeom>
            <a:effectLst/>
          </p:spPr>
        </p:pic>
      </p:grpSp>
    </p:spTree>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7" name="A true worshiper of Baal would not have had that name (meaning “let Baal plead against him”), and no other Israelite would have had it."/>
          <p:cNvSpPr txBox="1">
            <a:spLocks noGrp="1"/>
          </p:cNvSpPr>
          <p:nvPr>
            <p:ph type="body" sz="half" idx="1"/>
          </p:nvPr>
        </p:nvSpPr>
        <p:spPr>
          <a:xfrm>
            <a:off x="1214433" y="1032131"/>
            <a:ext cx="4699001" cy="6819901"/>
          </a:xfrm>
          <a:prstGeom prst="rect">
            <a:avLst/>
          </a:prstGeom>
        </p:spPr>
        <p:txBody>
          <a:bodyPr/>
          <a:lstStyle>
            <a:lvl1pPr>
              <a:defRPr sz="3400">
                <a:solidFill>
                  <a:srgbClr val="94E3FE"/>
                </a:solidFill>
              </a:defRPr>
            </a:lvl1pPr>
          </a:lstStyle>
          <a:p>
            <a:r>
              <a:t>A true worshiper of Baal would not have had that name (meaning “let Baal plead against him”), and no other Israelite would have had it.</a:t>
            </a:r>
          </a:p>
        </p:txBody>
      </p:sp>
      <p:grpSp>
        <p:nvGrpSpPr>
          <p:cNvPr id="620" name="iu.jpeg"/>
          <p:cNvGrpSpPr/>
          <p:nvPr/>
        </p:nvGrpSpPr>
        <p:grpSpPr>
          <a:xfrm>
            <a:off x="6756400" y="973666"/>
            <a:ext cx="5245100" cy="6936831"/>
            <a:chOff x="0" y="0"/>
            <a:chExt cx="5245100" cy="6936830"/>
          </a:xfrm>
        </p:grpSpPr>
        <p:pic>
          <p:nvPicPr>
            <p:cNvPr id="619" name="iu.jpeg" descr="iu.jpeg"/>
            <p:cNvPicPr>
              <a:picLocks noChangeAspect="1"/>
            </p:cNvPicPr>
            <p:nvPr/>
          </p:nvPicPr>
          <p:blipFill>
            <a:blip r:embed="rId2"/>
            <a:srcRect l="27173" r="27173"/>
            <a:stretch>
              <a:fillRect/>
            </a:stretch>
          </p:blipFill>
          <p:spPr>
            <a:xfrm>
              <a:off x="76200" y="63500"/>
              <a:ext cx="5105400" cy="6797131"/>
            </a:xfrm>
            <a:prstGeom prst="rect">
              <a:avLst/>
            </a:prstGeom>
            <a:ln>
              <a:noFill/>
            </a:ln>
            <a:effectLst/>
          </p:spPr>
        </p:pic>
        <p:pic>
          <p:nvPicPr>
            <p:cNvPr id="618" name="iu.jpeg" descr="iu.jpeg"/>
            <p:cNvPicPr>
              <a:picLocks/>
            </p:cNvPicPr>
            <p:nvPr/>
          </p:nvPicPr>
          <p:blipFill>
            <a:blip r:embed="rId3"/>
            <a:stretch>
              <a:fillRect/>
            </a:stretch>
          </p:blipFill>
          <p:spPr>
            <a:xfrm>
              <a:off x="0" y="0"/>
              <a:ext cx="5245100" cy="6936831"/>
            </a:xfrm>
            <a:prstGeom prst="rect">
              <a:avLst/>
            </a:prstGeom>
            <a:effectLst/>
          </p:spPr>
        </p:pic>
      </p:grpSp>
    </p:spTree>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2" name="droppedImage.pdf" descr="droppedImage.pdf"/>
          <p:cNvPicPr>
            <a:picLocks noChangeAspect="1"/>
          </p:cNvPicPr>
          <p:nvPr/>
        </p:nvPicPr>
        <p:blipFill>
          <a:blip r:embed="rId2"/>
          <a:srcRect l="1341" t="17488" r="3114" b="23102"/>
          <a:stretch>
            <a:fillRect/>
          </a:stretch>
        </p:blipFill>
        <p:spPr>
          <a:xfrm>
            <a:off x="829911" y="1065009"/>
            <a:ext cx="11674163" cy="5449175"/>
          </a:xfrm>
          <a:prstGeom prst="rect">
            <a:avLst/>
          </a:prstGeom>
          <a:ln w="12700">
            <a:miter lim="400000"/>
          </a:ln>
          <a:effectLst>
            <a:outerShdw blurRad="127000" dist="76200" dir="2700000" rotWithShape="0">
              <a:srgbClr val="000000">
                <a:alpha val="75000"/>
              </a:srgbClr>
            </a:outerShdw>
          </a:effectLst>
        </p:spPr>
      </p:pic>
      <p:sp>
        <p:nvSpPr>
          <p:cNvPr id="623" name="The Midianites camped at the hill of Moreh (Jg. 6:33) and Gideon and Israel camped at the Harod Spring (Jg. 7:1)."/>
          <p:cNvSpPr txBox="1"/>
          <p:nvPr/>
        </p:nvSpPr>
        <p:spPr>
          <a:xfrm>
            <a:off x="2082800" y="6765573"/>
            <a:ext cx="8839200" cy="1701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cap="none">
                <a:solidFill>
                  <a:srgbClr val="94E3FE"/>
                </a:solidFill>
              </a:defRPr>
            </a:lvl1pPr>
          </a:lstStyle>
          <a:p>
            <a:r>
              <a:t>The Midianites camped at the hill of Moreh (Jg. 6:33) and Gideon and Israel camped at the Harod Spring (Jg. 7:1).</a:t>
            </a:r>
          </a:p>
        </p:txBody>
      </p:sp>
      <p:sp>
        <p:nvSpPr>
          <p:cNvPr id="624" name="Carmel"/>
          <p:cNvSpPr txBox="1"/>
          <p:nvPr/>
        </p:nvSpPr>
        <p:spPr>
          <a:xfrm>
            <a:off x="1973695" y="1537122"/>
            <a:ext cx="1955801" cy="9729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cap="none">
                <a:solidFill>
                  <a:srgbClr val="FFFFFF"/>
                </a:solidFill>
              </a:defRPr>
            </a:lvl1pPr>
          </a:lstStyle>
          <a:p>
            <a:r>
              <a:t>Carmel</a:t>
            </a:r>
          </a:p>
        </p:txBody>
      </p:sp>
      <p:sp>
        <p:nvSpPr>
          <p:cNvPr id="625" name="Moreh"/>
          <p:cNvSpPr txBox="1"/>
          <p:nvPr/>
        </p:nvSpPr>
        <p:spPr>
          <a:xfrm>
            <a:off x="8105122" y="3303087"/>
            <a:ext cx="1955801" cy="9729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cap="none">
                <a:solidFill>
                  <a:srgbClr val="FFFFFF"/>
                </a:solidFill>
              </a:defRPr>
            </a:lvl1pPr>
          </a:lstStyle>
          <a:p>
            <a:r>
              <a:t>Moreh</a:t>
            </a:r>
          </a:p>
        </p:txBody>
      </p:sp>
      <p:sp>
        <p:nvSpPr>
          <p:cNvPr id="626" name="Harod"/>
          <p:cNvSpPr txBox="1"/>
          <p:nvPr/>
        </p:nvSpPr>
        <p:spPr>
          <a:xfrm>
            <a:off x="8314494" y="4743914"/>
            <a:ext cx="1969411" cy="64130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cap="none">
                <a:solidFill>
                  <a:srgbClr val="FFFFFF"/>
                </a:solidFill>
              </a:defRPr>
            </a:lvl1pPr>
          </a:lstStyle>
          <a:p>
            <a:r>
              <a:t>Harod</a:t>
            </a:r>
          </a:p>
        </p:txBody>
      </p:sp>
      <p:sp>
        <p:nvSpPr>
          <p:cNvPr id="627" name="Jordan"/>
          <p:cNvSpPr txBox="1"/>
          <p:nvPr/>
        </p:nvSpPr>
        <p:spPr>
          <a:xfrm rot="5383092">
            <a:off x="11167409" y="3468904"/>
            <a:ext cx="1969412" cy="64130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cap="none">
                <a:solidFill>
                  <a:srgbClr val="FFFFFF"/>
                </a:solidFill>
              </a:defRPr>
            </a:lvl1pPr>
          </a:lstStyle>
          <a:p>
            <a:r>
              <a:t>Jordan</a:t>
            </a:r>
          </a:p>
        </p:txBody>
      </p:sp>
      <p:sp>
        <p:nvSpPr>
          <p:cNvPr id="628" name="Valley of Jezreel"/>
          <p:cNvSpPr txBox="1"/>
          <p:nvPr/>
        </p:nvSpPr>
        <p:spPr>
          <a:xfrm rot="2285892">
            <a:off x="4250267" y="3963685"/>
            <a:ext cx="4504266" cy="9729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cap="none">
                <a:solidFill>
                  <a:srgbClr val="FFFFFF"/>
                </a:solidFill>
              </a:defRPr>
            </a:lvl1pPr>
          </a:lstStyle>
          <a:p>
            <a:r>
              <a:t>Valley of Jezreel</a:t>
            </a:r>
          </a:p>
        </p:txBody>
      </p:sp>
      <p:sp>
        <p:nvSpPr>
          <p:cNvPr id="629" name="Megiddo"/>
          <p:cNvSpPr txBox="1"/>
          <p:nvPr/>
        </p:nvSpPr>
        <p:spPr>
          <a:xfrm>
            <a:off x="4145283" y="3985036"/>
            <a:ext cx="1969411" cy="64130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cap="none">
                <a:solidFill>
                  <a:srgbClr val="FFFFFF"/>
                </a:solidFill>
              </a:defRPr>
            </a:lvl1pPr>
          </a:lstStyle>
          <a:p>
            <a:r>
              <a:t>Megiddo</a:t>
            </a:r>
          </a:p>
        </p:txBody>
      </p:sp>
      <p:sp>
        <p:nvSpPr>
          <p:cNvPr id="630" name="Ophrah"/>
          <p:cNvSpPr txBox="1"/>
          <p:nvPr/>
        </p:nvSpPr>
        <p:spPr>
          <a:xfrm>
            <a:off x="7156646" y="3648335"/>
            <a:ext cx="1955801" cy="97294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cap="none">
                <a:solidFill>
                  <a:srgbClr val="FFFFFF"/>
                </a:solidFill>
              </a:defRPr>
            </a:lvl1pPr>
          </a:lstStyle>
          <a:p>
            <a:r>
              <a:t>Ophrah</a:t>
            </a:r>
          </a:p>
        </p:txBody>
      </p:sp>
    </p:spTree>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2" name="This is looking east from Megiddo toward the Jordan Valley."/>
          <p:cNvSpPr txBox="1">
            <a:spLocks noGrp="1"/>
          </p:cNvSpPr>
          <p:nvPr>
            <p:ph type="body" sz="quarter" idx="1"/>
          </p:nvPr>
        </p:nvSpPr>
        <p:spPr>
          <a:xfrm>
            <a:off x="1479407" y="7885992"/>
            <a:ext cx="10045986" cy="1803401"/>
          </a:xfrm>
          <a:prstGeom prst="rect">
            <a:avLst/>
          </a:prstGeom>
        </p:spPr>
        <p:txBody>
          <a:bodyPr/>
          <a:lstStyle>
            <a:lvl1pPr algn="ctr">
              <a:defRPr sz="3400">
                <a:solidFill>
                  <a:srgbClr val="94E3FE"/>
                </a:solidFill>
              </a:defRPr>
            </a:lvl1pPr>
          </a:lstStyle>
          <a:p>
            <a:r>
              <a:t>This is looking east from Megiddo toward the Jordan Valley.</a:t>
            </a:r>
          </a:p>
        </p:txBody>
      </p:sp>
      <p:pic>
        <p:nvPicPr>
          <p:cNvPr id="633" name="DSC_1720_HDR.jpg" descr="DSC_1720_HDR.jpg"/>
          <p:cNvPicPr>
            <a:picLocks noChangeAspect="1"/>
          </p:cNvPicPr>
          <p:nvPr/>
        </p:nvPicPr>
        <p:blipFill>
          <a:blip r:embed="rId2"/>
          <a:stretch>
            <a:fillRect/>
          </a:stretch>
        </p:blipFill>
        <p:spPr>
          <a:xfrm>
            <a:off x="1092200" y="490853"/>
            <a:ext cx="10807700" cy="7188201"/>
          </a:xfrm>
          <a:prstGeom prst="rect">
            <a:avLst/>
          </a:prstGeom>
          <a:ln w="12700">
            <a:miter lim="400000"/>
          </a:ln>
        </p:spPr>
      </p:pic>
      <p:sp>
        <p:nvSpPr>
          <p:cNvPr id="634" name="Valley of Jezreel"/>
          <p:cNvSpPr txBox="1"/>
          <p:nvPr/>
        </p:nvSpPr>
        <p:spPr>
          <a:xfrm>
            <a:off x="3352800" y="4495800"/>
            <a:ext cx="4570314" cy="18034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sz="3300" cap="none">
                <a:solidFill>
                  <a:srgbClr val="000000"/>
                </a:solidFill>
              </a:defRPr>
            </a:lvl1pPr>
          </a:lstStyle>
          <a:p>
            <a:r>
              <a:t>Valley of Jezreel</a:t>
            </a:r>
          </a:p>
        </p:txBody>
      </p:sp>
      <p:sp>
        <p:nvSpPr>
          <p:cNvPr id="635" name="Moreh"/>
          <p:cNvSpPr txBox="1"/>
          <p:nvPr/>
        </p:nvSpPr>
        <p:spPr>
          <a:xfrm>
            <a:off x="5054600" y="3067050"/>
            <a:ext cx="2070100" cy="110926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sz="3000" cap="none">
                <a:solidFill>
                  <a:srgbClr val="000000"/>
                </a:solidFill>
              </a:defRPr>
            </a:lvl1pPr>
          </a:lstStyle>
          <a:p>
            <a:r>
              <a:t>Moreh</a:t>
            </a:r>
          </a:p>
        </p:txBody>
      </p:sp>
      <p:sp>
        <p:nvSpPr>
          <p:cNvPr id="636" name="Harod Spring"/>
          <p:cNvSpPr txBox="1"/>
          <p:nvPr/>
        </p:nvSpPr>
        <p:spPr>
          <a:xfrm>
            <a:off x="7884466" y="3344719"/>
            <a:ext cx="1820566" cy="148046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defRPr sz="3000" cap="none">
                <a:solidFill>
                  <a:srgbClr val="000000"/>
                </a:solidFill>
              </a:defRPr>
            </a:lvl1pPr>
          </a:lstStyle>
          <a:p>
            <a:r>
              <a:t>Harod Spring</a:t>
            </a:r>
          </a:p>
        </p:txBody>
      </p:sp>
      <p:sp>
        <p:nvSpPr>
          <p:cNvPr id="637" name="Tabor"/>
          <p:cNvSpPr txBox="1"/>
          <p:nvPr/>
        </p:nvSpPr>
        <p:spPr>
          <a:xfrm>
            <a:off x="1753513" y="3067050"/>
            <a:ext cx="2070101" cy="110926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sz="3000" cap="none">
                <a:solidFill>
                  <a:srgbClr val="000000"/>
                </a:solidFill>
              </a:defRPr>
            </a:lvl1pPr>
          </a:lstStyle>
          <a:p>
            <a:r>
              <a:t>Tabor</a:t>
            </a:r>
          </a:p>
        </p:txBody>
      </p:sp>
      <p:sp>
        <p:nvSpPr>
          <p:cNvPr id="638" name="Gilboa"/>
          <p:cNvSpPr txBox="1"/>
          <p:nvPr/>
        </p:nvSpPr>
        <p:spPr>
          <a:xfrm>
            <a:off x="10023482" y="3241949"/>
            <a:ext cx="2070101" cy="110926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sz="3000" cap="none">
                <a:solidFill>
                  <a:srgbClr val="000000"/>
                </a:solidFill>
              </a:defRPr>
            </a:lvl1pPr>
          </a:lstStyle>
          <a:p>
            <a:r>
              <a:t>Gilboa</a:t>
            </a:r>
          </a:p>
        </p:txBody>
      </p:sp>
    </p:spTree>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0" name="Gideon had 32,000 men, but God reduced that to 300 so that they would not say that they had won the victory on their own (Jg. 7:2-7)."/>
          <p:cNvSpPr txBox="1"/>
          <p:nvPr/>
        </p:nvSpPr>
        <p:spPr>
          <a:xfrm>
            <a:off x="1217513" y="7375051"/>
            <a:ext cx="10569774" cy="184050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sz="3400" cap="none">
                <a:solidFill>
                  <a:srgbClr val="94E3FE"/>
                </a:solidFill>
              </a:defRPr>
            </a:lvl1pPr>
          </a:lstStyle>
          <a:p>
            <a:r>
              <a:t>Gideon had 32,000 men, but God reduced that to 300 so that they would not say that they had won the victory on their own (Jg. 7:2-7). </a:t>
            </a:r>
          </a:p>
        </p:txBody>
      </p:sp>
      <p:pic>
        <p:nvPicPr>
          <p:cNvPr id="641" name="IMG_6688.jpeg" descr="IMG_6688.jpeg"/>
          <p:cNvPicPr>
            <a:picLocks noChangeAspect="1"/>
          </p:cNvPicPr>
          <p:nvPr/>
        </p:nvPicPr>
        <p:blipFill>
          <a:blip r:embed="rId2"/>
          <a:srcRect t="15650" b="12304"/>
          <a:stretch>
            <a:fillRect/>
          </a:stretch>
        </p:blipFill>
        <p:spPr>
          <a:xfrm>
            <a:off x="592534" y="749845"/>
            <a:ext cx="11819664" cy="6372168"/>
          </a:xfrm>
          <a:prstGeom prst="rect">
            <a:avLst/>
          </a:prstGeom>
          <a:ln w="12700">
            <a:miter lim="400000"/>
          </a:ln>
        </p:spPr>
      </p:pic>
      <p:sp>
        <p:nvSpPr>
          <p:cNvPr id="642" name="The Harod Spring today"/>
          <p:cNvSpPr txBox="1"/>
          <p:nvPr/>
        </p:nvSpPr>
        <p:spPr>
          <a:xfrm>
            <a:off x="618765" y="6081756"/>
            <a:ext cx="6531128" cy="8865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sz="3400" cap="none">
                <a:solidFill>
                  <a:srgbClr val="FFFFFF"/>
                </a:solidFill>
              </a:defRPr>
            </a:lvl1pPr>
          </a:lstStyle>
          <a:p>
            <a:r>
              <a:t>The Harod Spring today</a:t>
            </a:r>
          </a:p>
        </p:txBody>
      </p:sp>
    </p:spTree>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4" name="IMG_6790.jpg" descr="IMG_6790.jpg"/>
          <p:cNvPicPr>
            <a:picLocks noChangeAspect="1"/>
          </p:cNvPicPr>
          <p:nvPr/>
        </p:nvPicPr>
        <p:blipFill>
          <a:blip r:embed="rId2"/>
          <a:srcRect r="3363"/>
          <a:stretch>
            <a:fillRect/>
          </a:stretch>
        </p:blipFill>
        <p:spPr>
          <a:xfrm>
            <a:off x="898921" y="1627782"/>
            <a:ext cx="11206940" cy="6523285"/>
          </a:xfrm>
          <a:prstGeom prst="rect">
            <a:avLst/>
          </a:prstGeom>
          <a:ln w="12700">
            <a:miter lim="400000"/>
          </a:ln>
        </p:spPr>
      </p:pic>
    </p:spTree>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 name="Gideon surrounded the Midianites with his 300 men, and at his signal they broke pitchers containing lamps and sounded their shofar trumpets. The Midianites killed each other and fled away (Jg. 7:16-22)."/>
          <p:cNvSpPr txBox="1">
            <a:spLocks noGrp="1"/>
          </p:cNvSpPr>
          <p:nvPr>
            <p:ph type="body" sz="half" idx="1"/>
          </p:nvPr>
        </p:nvSpPr>
        <p:spPr>
          <a:xfrm>
            <a:off x="707995" y="6895087"/>
            <a:ext cx="11588810" cy="2944787"/>
          </a:xfrm>
          <a:prstGeom prst="rect">
            <a:avLst/>
          </a:prstGeom>
        </p:spPr>
        <p:txBody>
          <a:bodyPr/>
          <a:lstStyle>
            <a:lvl1pPr algn="ctr">
              <a:defRPr sz="3400">
                <a:solidFill>
                  <a:srgbClr val="94E3FE"/>
                </a:solidFill>
              </a:defRPr>
            </a:lvl1pPr>
          </a:lstStyle>
          <a:p>
            <a:r>
              <a:t>Gideon surrounded the Midianites with his 300 men, and at his signal they broke pitchers containing lamps and sounded their shofar trumpets. The Midianites killed each other and fled away (Jg. 7:16-22). </a:t>
            </a:r>
          </a:p>
        </p:txBody>
      </p:sp>
      <p:pic>
        <p:nvPicPr>
          <p:cNvPr id="647" name="4c9fc54cdbcd0c0c17f24b8eb4c4ead5.jpg" descr="4c9fc54cdbcd0c0c17f24b8eb4c4ead5.jpg"/>
          <p:cNvPicPr>
            <a:picLocks noChangeAspect="1"/>
          </p:cNvPicPr>
          <p:nvPr/>
        </p:nvPicPr>
        <p:blipFill>
          <a:blip r:embed="rId2"/>
          <a:srcRect r="7789"/>
          <a:stretch>
            <a:fillRect/>
          </a:stretch>
        </p:blipFill>
        <p:spPr>
          <a:xfrm>
            <a:off x="916384" y="633641"/>
            <a:ext cx="11171911" cy="6057830"/>
          </a:xfrm>
          <a:prstGeom prst="rect">
            <a:avLst/>
          </a:prstGeom>
          <a:ln w="12700">
            <a:miter lim="400000"/>
          </a:ln>
        </p:spPr>
      </p:pic>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 name="The Pictorial Bible is an integral part of the Mastering the English Bible course, which consists of 11 segments. To benefit properly, the student must go through the video classes, study the textbook, do the projects, answer the review questions, and ta"/>
          <p:cNvSpPr txBox="1">
            <a:spLocks noGrp="1"/>
          </p:cNvSpPr>
          <p:nvPr>
            <p:ph type="body" sz="half" idx="1"/>
          </p:nvPr>
        </p:nvSpPr>
        <p:spPr>
          <a:xfrm>
            <a:off x="1082774" y="914404"/>
            <a:ext cx="5977268" cy="8460077"/>
          </a:xfrm>
          <a:prstGeom prst="rect">
            <a:avLst/>
          </a:prstGeom>
        </p:spPr>
        <p:txBody>
          <a:bodyPr/>
          <a:lstStyle/>
          <a:p>
            <a:pPr>
              <a:defRPr sz="3400">
                <a:solidFill>
                  <a:srgbClr val="76D6FF"/>
                </a:solidFill>
              </a:defRPr>
            </a:pPr>
            <a:r>
              <a:rPr i="1"/>
              <a:t>The Pictorial Bible</a:t>
            </a:r>
            <a:r>
              <a:t> is an integral part of the </a:t>
            </a:r>
            <a:r>
              <a:rPr i="1">
                <a:solidFill>
                  <a:srgbClr val="FFFFFF"/>
                </a:solidFill>
              </a:rPr>
              <a:t>Mastering the English Bible</a:t>
            </a:r>
            <a:r>
              <a:rPr>
                <a:solidFill>
                  <a:srgbClr val="FFFFFF"/>
                </a:solidFill>
              </a:rPr>
              <a:t> </a:t>
            </a:r>
            <a:r>
              <a:t>course, which consists of 11 segments. To benefit properly, the student must go through the video classes, study the textbook, do the projects, answer the review questions, and take the tests. There is no shortcut to a proper Bible education.</a:t>
            </a:r>
          </a:p>
        </p:txBody>
      </p:sp>
      <p:pic>
        <p:nvPicPr>
          <p:cNvPr id="349" name="Mastering the English Bible.jpeg" descr="Mastering the English Bible.jpeg"/>
          <p:cNvPicPr>
            <a:picLocks noChangeAspect="1"/>
          </p:cNvPicPr>
          <p:nvPr/>
        </p:nvPicPr>
        <p:blipFill>
          <a:blip r:embed="rId2"/>
          <a:stretch>
            <a:fillRect/>
          </a:stretch>
        </p:blipFill>
        <p:spPr>
          <a:xfrm>
            <a:off x="7720969" y="533645"/>
            <a:ext cx="4192262" cy="6288394"/>
          </a:xfrm>
          <a:prstGeom prst="rect">
            <a:avLst/>
          </a:prstGeom>
          <a:ln w="12700">
            <a:miter lim="400000"/>
          </a:ln>
        </p:spPr>
      </p:pic>
      <p:pic>
        <p:nvPicPr>
          <p:cNvPr id="350" name="Pictorial Bible copy.jpeg" descr="Pictorial Bible copy.jpeg"/>
          <p:cNvPicPr>
            <a:picLocks noChangeAspect="1"/>
          </p:cNvPicPr>
          <p:nvPr/>
        </p:nvPicPr>
        <p:blipFill>
          <a:blip r:embed="rId3"/>
          <a:srcRect b="210"/>
          <a:stretch>
            <a:fillRect/>
          </a:stretch>
        </p:blipFill>
        <p:spPr>
          <a:xfrm rot="21131481">
            <a:off x="8400481" y="6083117"/>
            <a:ext cx="3926586" cy="2938734"/>
          </a:xfrm>
          <a:prstGeom prst="rect">
            <a:avLst/>
          </a:prstGeom>
          <a:ln w="12700">
            <a:miter lim="400000"/>
          </a:ln>
        </p:spPr>
      </p:pic>
    </p:spTree>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9" name="“And the three companies blew the trumpets, and brake the pitchers, and held the lamps in their left hands, and the trumpets in their right hands to blow withal: and they cried, The sword of the LORD, and of Gideon. And they stood every man in his place "/>
          <p:cNvSpPr txBox="1">
            <a:spLocks noGrp="1"/>
          </p:cNvSpPr>
          <p:nvPr>
            <p:ph type="body" sz="half" idx="1"/>
          </p:nvPr>
        </p:nvSpPr>
        <p:spPr>
          <a:xfrm>
            <a:off x="707995" y="5889191"/>
            <a:ext cx="11588810" cy="3306094"/>
          </a:xfrm>
          <a:prstGeom prst="rect">
            <a:avLst/>
          </a:prstGeom>
        </p:spPr>
        <p:txBody>
          <a:bodyPr/>
          <a:lstStyle/>
          <a:p>
            <a:pPr algn="ctr">
              <a:defRPr sz="3200">
                <a:solidFill>
                  <a:srgbClr val="FFFFFF"/>
                </a:solidFill>
              </a:defRPr>
            </a:pPr>
            <a:r>
              <a:t>“And the three companies blew the trumpets, and brake the pitchers, and held the lamps in their left hands, and the trumpets in their right hands to blow </a:t>
            </a:r>
            <a:r>
              <a:rPr i="1"/>
              <a:t>withal:</a:t>
            </a:r>
            <a:r>
              <a:t> and they cried, The sword of the LORD, and of Gideon. And they stood every man in his place round about the camp: and all the host ran, and cried, and fled” (Jg. 7:20-21).</a:t>
            </a:r>
          </a:p>
        </p:txBody>
      </p:sp>
      <p:pic>
        <p:nvPicPr>
          <p:cNvPr id="650" name="4c9fc54cdbcd0c0c17f24b8eb4c4ead5.jpg" descr="4c9fc54cdbcd0c0c17f24b8eb4c4ead5.jpg"/>
          <p:cNvPicPr>
            <a:picLocks noChangeAspect="1"/>
          </p:cNvPicPr>
          <p:nvPr/>
        </p:nvPicPr>
        <p:blipFill>
          <a:blip r:embed="rId2"/>
          <a:srcRect t="2701" r="7789" b="5479"/>
          <a:stretch>
            <a:fillRect/>
          </a:stretch>
        </p:blipFill>
        <p:spPr>
          <a:xfrm>
            <a:off x="1348779" y="485919"/>
            <a:ext cx="10307273" cy="5131786"/>
          </a:xfrm>
          <a:prstGeom prst="rect">
            <a:avLst/>
          </a:prstGeom>
          <a:ln w="12700">
            <a:miter lim="400000"/>
          </a:ln>
        </p:spPr>
      </p:pic>
    </p:spTree>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2" name="The Hebrew word translated “trumpet” here in shofar (sopar). It is a curved instrument made of a horn of a ram."/>
          <p:cNvSpPr txBox="1">
            <a:spLocks noGrp="1"/>
          </p:cNvSpPr>
          <p:nvPr>
            <p:ph type="body" sz="half" idx="1"/>
          </p:nvPr>
        </p:nvSpPr>
        <p:spPr>
          <a:xfrm>
            <a:off x="895548" y="1735495"/>
            <a:ext cx="4048469" cy="6282610"/>
          </a:xfrm>
          <a:prstGeom prst="rect">
            <a:avLst/>
          </a:prstGeom>
        </p:spPr>
        <p:txBody>
          <a:bodyPr/>
          <a:lstStyle>
            <a:lvl1pPr>
              <a:defRPr sz="3200">
                <a:solidFill>
                  <a:srgbClr val="94E3FE"/>
                </a:solidFill>
              </a:defRPr>
            </a:lvl1pPr>
          </a:lstStyle>
          <a:p>
            <a:r>
              <a:t>The Hebrew word translated “trumpet” here in shofar (sopar). It is a curved instrument made of a horn of a ram.</a:t>
            </a:r>
          </a:p>
        </p:txBody>
      </p:sp>
      <p:pic>
        <p:nvPicPr>
          <p:cNvPr id="653" name="hazon-shofar.jpg" descr="hazon-shofar.jpg"/>
          <p:cNvPicPr>
            <a:picLocks noChangeAspect="1"/>
          </p:cNvPicPr>
          <p:nvPr/>
        </p:nvPicPr>
        <p:blipFill>
          <a:blip r:embed="rId2"/>
          <a:srcRect l="12007" r="22386"/>
          <a:stretch>
            <a:fillRect/>
          </a:stretch>
        </p:blipFill>
        <p:spPr>
          <a:xfrm>
            <a:off x="5538145" y="1760693"/>
            <a:ext cx="6591201" cy="5657552"/>
          </a:xfrm>
          <a:prstGeom prst="rect">
            <a:avLst/>
          </a:prstGeom>
          <a:ln w="12700">
            <a:miter lim="400000"/>
          </a:ln>
        </p:spPr>
      </p:pic>
    </p:spTree>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 name="Gideon’s men were joined by men of Naphtali, Asher, Manasseh, and Ephraim (Jg. 7:23-25)."/>
          <p:cNvSpPr txBox="1">
            <a:spLocks noGrp="1"/>
          </p:cNvSpPr>
          <p:nvPr>
            <p:ph type="body" sz="half" idx="1"/>
          </p:nvPr>
        </p:nvSpPr>
        <p:spPr>
          <a:xfrm>
            <a:off x="927801" y="1181435"/>
            <a:ext cx="4699001" cy="6819901"/>
          </a:xfrm>
          <a:prstGeom prst="rect">
            <a:avLst/>
          </a:prstGeom>
        </p:spPr>
        <p:txBody>
          <a:bodyPr/>
          <a:lstStyle>
            <a:lvl1pPr>
              <a:defRPr sz="3400">
                <a:solidFill>
                  <a:srgbClr val="94E3FE"/>
                </a:solidFill>
              </a:defRPr>
            </a:lvl1pPr>
          </a:lstStyle>
          <a:p>
            <a:r>
              <a:t>Gideon’s men were joined by men of Naphtali, Asher, Manasseh, and Ephraim (Jg. 7:23-25).</a:t>
            </a:r>
          </a:p>
        </p:txBody>
      </p:sp>
      <p:pic>
        <p:nvPicPr>
          <p:cNvPr id="656" name="tribes_map_new.png" descr="tribes_map_new.png"/>
          <p:cNvPicPr>
            <a:picLocks noChangeAspect="1"/>
          </p:cNvPicPr>
          <p:nvPr/>
        </p:nvPicPr>
        <p:blipFill>
          <a:blip r:embed="rId2"/>
          <a:srcRect l="33776" t="14772" r="30622" b="46273"/>
          <a:stretch>
            <a:fillRect/>
          </a:stretch>
        </p:blipFill>
        <p:spPr>
          <a:xfrm>
            <a:off x="5724397" y="982067"/>
            <a:ext cx="5034866" cy="7789579"/>
          </a:xfrm>
          <a:prstGeom prst="rect">
            <a:avLst/>
          </a:prstGeom>
          <a:ln w="12700">
            <a:miter lim="400000"/>
          </a:ln>
        </p:spPr>
      </p:pic>
    </p:spTree>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0" name="007-israel-blank-maps.jpg"/>
          <p:cNvGrpSpPr/>
          <p:nvPr/>
        </p:nvGrpSpPr>
        <p:grpSpPr>
          <a:xfrm>
            <a:off x="1572261" y="401049"/>
            <a:ext cx="9860277" cy="7666147"/>
            <a:chOff x="0" y="0"/>
            <a:chExt cx="9860276" cy="7666146"/>
          </a:xfrm>
        </p:grpSpPr>
        <p:pic>
          <p:nvPicPr>
            <p:cNvPr id="659" name="007-israel-blank-maps.jpg" descr="007-israel-blank-maps.jpg"/>
            <p:cNvPicPr>
              <a:picLocks noChangeAspect="1"/>
            </p:cNvPicPr>
            <p:nvPr/>
          </p:nvPicPr>
          <p:blipFill>
            <a:blip r:embed="rId2"/>
            <a:srcRect l="43494" t="49576" r="11979" b="4455"/>
            <a:stretch>
              <a:fillRect/>
            </a:stretch>
          </p:blipFill>
          <p:spPr>
            <a:xfrm>
              <a:off x="76200" y="63500"/>
              <a:ext cx="9720577" cy="7526447"/>
            </a:xfrm>
            <a:prstGeom prst="rect">
              <a:avLst/>
            </a:prstGeom>
            <a:ln>
              <a:noFill/>
            </a:ln>
            <a:effectLst/>
          </p:spPr>
        </p:pic>
        <p:pic>
          <p:nvPicPr>
            <p:cNvPr id="658" name="007-israel-blank-maps.jpg" descr="007-israel-blank-maps.jpg"/>
            <p:cNvPicPr>
              <a:picLocks/>
            </p:cNvPicPr>
            <p:nvPr/>
          </p:nvPicPr>
          <p:blipFill>
            <a:blip r:embed="rId3"/>
            <a:stretch>
              <a:fillRect/>
            </a:stretch>
          </p:blipFill>
          <p:spPr>
            <a:xfrm>
              <a:off x="0" y="-1"/>
              <a:ext cx="9860277" cy="7666148"/>
            </a:xfrm>
            <a:prstGeom prst="rect">
              <a:avLst/>
            </a:prstGeom>
            <a:effectLst/>
          </p:spPr>
        </p:pic>
      </p:grpSp>
      <p:sp>
        <p:nvSpPr>
          <p:cNvPr id="661" name="penuel"/>
          <p:cNvSpPr txBox="1"/>
          <p:nvPr/>
        </p:nvSpPr>
        <p:spPr>
          <a:xfrm>
            <a:off x="8568901" y="7129950"/>
            <a:ext cx="1278323"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penuel</a:t>
            </a:r>
          </a:p>
        </p:txBody>
      </p:sp>
      <p:sp>
        <p:nvSpPr>
          <p:cNvPr id="662" name="succoth"/>
          <p:cNvSpPr txBox="1"/>
          <p:nvPr/>
        </p:nvSpPr>
        <p:spPr>
          <a:xfrm>
            <a:off x="7601804" y="6537788"/>
            <a:ext cx="1495749"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succoth</a:t>
            </a:r>
          </a:p>
        </p:txBody>
      </p:sp>
      <p:sp>
        <p:nvSpPr>
          <p:cNvPr id="663" name="gilead"/>
          <p:cNvSpPr txBox="1"/>
          <p:nvPr/>
        </p:nvSpPr>
        <p:spPr>
          <a:xfrm>
            <a:off x="8918890" y="2797521"/>
            <a:ext cx="1553655" cy="52093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000">
                <a:solidFill>
                  <a:srgbClr val="000000"/>
                </a:solidFill>
              </a:defRPr>
            </a:lvl1pPr>
          </a:lstStyle>
          <a:p>
            <a:r>
              <a:t>gilead</a:t>
            </a:r>
          </a:p>
        </p:txBody>
      </p:sp>
      <p:sp>
        <p:nvSpPr>
          <p:cNvPr id="664" name="shechem"/>
          <p:cNvSpPr txBox="1"/>
          <p:nvPr/>
        </p:nvSpPr>
        <p:spPr>
          <a:xfrm>
            <a:off x="3222678" y="5889410"/>
            <a:ext cx="1511437"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shechem</a:t>
            </a:r>
          </a:p>
        </p:txBody>
      </p:sp>
      <p:sp>
        <p:nvSpPr>
          <p:cNvPr id="665" name="herod"/>
          <p:cNvSpPr txBox="1"/>
          <p:nvPr/>
        </p:nvSpPr>
        <p:spPr>
          <a:xfrm rot="26973">
            <a:off x="3883127" y="1673000"/>
            <a:ext cx="1139755" cy="42266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200">
                <a:solidFill>
                  <a:srgbClr val="000000"/>
                </a:solidFill>
              </a:defRPr>
            </a:lvl1pPr>
          </a:lstStyle>
          <a:p>
            <a:r>
              <a:t>herod</a:t>
            </a:r>
          </a:p>
        </p:txBody>
      </p:sp>
      <p:sp>
        <p:nvSpPr>
          <p:cNvPr id="666" name="moreh"/>
          <p:cNvSpPr txBox="1"/>
          <p:nvPr/>
        </p:nvSpPr>
        <p:spPr>
          <a:xfrm>
            <a:off x="3339235" y="450562"/>
            <a:ext cx="1278323"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moreh</a:t>
            </a:r>
          </a:p>
        </p:txBody>
      </p:sp>
      <p:sp>
        <p:nvSpPr>
          <p:cNvPr id="667" name="They chased the Midianites across the Jordan to Bethshittah, Tabbath, Zererah, Succoth, Penuel and beyond (Jg. 7:22-23)."/>
          <p:cNvSpPr txBox="1">
            <a:spLocks noGrp="1"/>
          </p:cNvSpPr>
          <p:nvPr>
            <p:ph type="body" sz="quarter" idx="1"/>
          </p:nvPr>
        </p:nvSpPr>
        <p:spPr>
          <a:xfrm>
            <a:off x="496188" y="8132997"/>
            <a:ext cx="12012424" cy="1972383"/>
          </a:xfrm>
          <a:prstGeom prst="rect">
            <a:avLst/>
          </a:prstGeom>
        </p:spPr>
        <p:txBody>
          <a:bodyPr/>
          <a:lstStyle>
            <a:lvl1pPr algn="ctr">
              <a:defRPr sz="3000">
                <a:solidFill>
                  <a:srgbClr val="94E3FE"/>
                </a:solidFill>
              </a:defRPr>
            </a:lvl1pPr>
          </a:lstStyle>
          <a:p>
            <a:r>
              <a:t>They chased the Midianites across the Jordan to Bethshittah, Tabbath, Zererah, Succoth, Penuel and beyond (Jg. 7:22-23).</a:t>
            </a:r>
          </a:p>
        </p:txBody>
      </p:sp>
      <p:sp>
        <p:nvSpPr>
          <p:cNvPr id="668" name="bethshittah"/>
          <p:cNvSpPr txBox="1"/>
          <p:nvPr/>
        </p:nvSpPr>
        <p:spPr>
          <a:xfrm>
            <a:off x="7493859" y="3954335"/>
            <a:ext cx="2064781" cy="42266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bethshittah</a:t>
            </a:r>
          </a:p>
        </p:txBody>
      </p:sp>
      <p:sp>
        <p:nvSpPr>
          <p:cNvPr id="669" name="zererah"/>
          <p:cNvSpPr txBox="1"/>
          <p:nvPr/>
        </p:nvSpPr>
        <p:spPr>
          <a:xfrm>
            <a:off x="7793859" y="6043666"/>
            <a:ext cx="1464780" cy="42266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zererah</a:t>
            </a:r>
          </a:p>
        </p:txBody>
      </p:sp>
      <p:sp>
        <p:nvSpPr>
          <p:cNvPr id="670" name="tabbath"/>
          <p:cNvSpPr txBox="1"/>
          <p:nvPr/>
        </p:nvSpPr>
        <p:spPr>
          <a:xfrm>
            <a:off x="7814733" y="5012873"/>
            <a:ext cx="1423033" cy="42266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tabbath</a:t>
            </a:r>
          </a:p>
        </p:txBody>
      </p:sp>
      <p:sp>
        <p:nvSpPr>
          <p:cNvPr id="671" name="gilboa"/>
          <p:cNvSpPr txBox="1"/>
          <p:nvPr/>
        </p:nvSpPr>
        <p:spPr>
          <a:xfrm>
            <a:off x="3963844" y="2797638"/>
            <a:ext cx="1278323"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gilboa</a:t>
            </a:r>
          </a:p>
        </p:txBody>
      </p:sp>
      <p:sp>
        <p:nvSpPr>
          <p:cNvPr id="672" name="megiddo"/>
          <p:cNvSpPr txBox="1"/>
          <p:nvPr/>
        </p:nvSpPr>
        <p:spPr>
          <a:xfrm>
            <a:off x="1661817" y="1833111"/>
            <a:ext cx="1449228"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megiddo</a:t>
            </a:r>
          </a:p>
        </p:txBody>
      </p:sp>
    </p:spTree>
  </p:cSld>
  <p:clrMapOvr>
    <a:masterClrMapping/>
  </p:clrMapOvr>
  <p:transition spd="med"/>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6" name="007-israel-blank-maps.jpg"/>
          <p:cNvGrpSpPr/>
          <p:nvPr/>
        </p:nvGrpSpPr>
        <p:grpSpPr>
          <a:xfrm>
            <a:off x="4213666" y="617080"/>
            <a:ext cx="8035164" cy="7766432"/>
            <a:chOff x="0" y="0"/>
            <a:chExt cx="8035163" cy="7766430"/>
          </a:xfrm>
        </p:grpSpPr>
        <p:pic>
          <p:nvPicPr>
            <p:cNvPr id="675" name="007-israel-blank-maps.jpg" descr="007-israel-blank-maps.jpg"/>
            <p:cNvPicPr>
              <a:picLocks noChangeAspect="1"/>
            </p:cNvPicPr>
            <p:nvPr/>
          </p:nvPicPr>
          <p:blipFill>
            <a:blip r:embed="rId2"/>
            <a:srcRect l="49289" t="50400" r="12200"/>
            <a:stretch>
              <a:fillRect/>
            </a:stretch>
          </p:blipFill>
          <p:spPr>
            <a:xfrm>
              <a:off x="76200" y="63500"/>
              <a:ext cx="7895464" cy="7626731"/>
            </a:xfrm>
            <a:prstGeom prst="rect">
              <a:avLst/>
            </a:prstGeom>
            <a:ln>
              <a:noFill/>
            </a:ln>
            <a:effectLst/>
          </p:spPr>
        </p:pic>
        <p:pic>
          <p:nvPicPr>
            <p:cNvPr id="674" name="007-israel-blank-maps.jpg" descr="007-israel-blank-maps.jpg"/>
            <p:cNvPicPr>
              <a:picLocks/>
            </p:cNvPicPr>
            <p:nvPr/>
          </p:nvPicPr>
          <p:blipFill>
            <a:blip r:embed="rId3"/>
            <a:stretch>
              <a:fillRect/>
            </a:stretch>
          </p:blipFill>
          <p:spPr>
            <a:xfrm>
              <a:off x="0" y="-1"/>
              <a:ext cx="8035164" cy="7766432"/>
            </a:xfrm>
            <a:prstGeom prst="rect">
              <a:avLst/>
            </a:prstGeom>
            <a:effectLst/>
          </p:spPr>
        </p:pic>
      </p:grpSp>
      <p:sp>
        <p:nvSpPr>
          <p:cNvPr id="677" name="penuel"/>
          <p:cNvSpPr txBox="1"/>
          <p:nvPr/>
        </p:nvSpPr>
        <p:spPr>
          <a:xfrm>
            <a:off x="9479777" y="6953380"/>
            <a:ext cx="1278323"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penuel</a:t>
            </a:r>
          </a:p>
        </p:txBody>
      </p:sp>
      <p:sp>
        <p:nvSpPr>
          <p:cNvPr id="678" name="succoth"/>
          <p:cNvSpPr txBox="1"/>
          <p:nvPr/>
        </p:nvSpPr>
        <p:spPr>
          <a:xfrm>
            <a:off x="8849769" y="6219766"/>
            <a:ext cx="1495749"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succoth</a:t>
            </a:r>
          </a:p>
        </p:txBody>
      </p:sp>
      <p:sp>
        <p:nvSpPr>
          <p:cNvPr id="679" name="shechem"/>
          <p:cNvSpPr txBox="1"/>
          <p:nvPr/>
        </p:nvSpPr>
        <p:spPr>
          <a:xfrm>
            <a:off x="4486563" y="5648632"/>
            <a:ext cx="1511437"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shechem</a:t>
            </a:r>
          </a:p>
        </p:txBody>
      </p:sp>
      <p:sp>
        <p:nvSpPr>
          <p:cNvPr id="680" name="jezreel valley"/>
          <p:cNvSpPr txBox="1"/>
          <p:nvPr/>
        </p:nvSpPr>
        <p:spPr>
          <a:xfrm rot="1940876">
            <a:off x="4766005" y="1613193"/>
            <a:ext cx="2525900" cy="42266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jezreel valley</a:t>
            </a:r>
          </a:p>
        </p:txBody>
      </p:sp>
      <p:sp>
        <p:nvSpPr>
          <p:cNvPr id="681" name="gilboa"/>
          <p:cNvSpPr txBox="1"/>
          <p:nvPr/>
        </p:nvSpPr>
        <p:spPr>
          <a:xfrm>
            <a:off x="5389793" y="2617565"/>
            <a:ext cx="1278323"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gilboa</a:t>
            </a:r>
          </a:p>
        </p:txBody>
      </p:sp>
      <p:sp>
        <p:nvSpPr>
          <p:cNvPr id="682" name="Penuel was where Jacob wrestled with the Angel of the Lord and Succoth was where he camped after he met Esau (Ge. 32:22-31; 33:16-17)."/>
          <p:cNvSpPr txBox="1">
            <a:spLocks noGrp="1"/>
          </p:cNvSpPr>
          <p:nvPr>
            <p:ph type="body" sz="quarter" idx="1"/>
          </p:nvPr>
        </p:nvSpPr>
        <p:spPr>
          <a:xfrm>
            <a:off x="835641" y="1703288"/>
            <a:ext cx="2972651" cy="5984404"/>
          </a:xfrm>
          <a:prstGeom prst="rect">
            <a:avLst/>
          </a:prstGeom>
        </p:spPr>
        <p:txBody>
          <a:bodyPr/>
          <a:lstStyle>
            <a:lvl1pPr>
              <a:defRPr sz="3200">
                <a:solidFill>
                  <a:srgbClr val="94E3FE"/>
                </a:solidFill>
              </a:defRPr>
            </a:lvl1pPr>
          </a:lstStyle>
          <a:p>
            <a:r>
              <a:t>Penuel was where Jacob wrestled with the Angel of the Lord and Succoth was where he camped after he met Esau (Ge. 32:22-31; 33:16-17).</a:t>
            </a:r>
          </a:p>
        </p:txBody>
      </p:sp>
    </p:spTree>
  </p:cSld>
  <p:clrMapOvr>
    <a:masterClrMapping/>
  </p:clrMapOvr>
  <p:transition spd="med"/>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4" name="Gideon sinned by making an ephod (Jg. 8:22-27). An ephod was the vestment of the high priest on which the breastplate was affixed (Ex. 28:6). Gideon’s ephod was made with 1,700 shekels of gold of the earrings taken from the Midianites. This was about 73 "/>
          <p:cNvSpPr txBox="1">
            <a:spLocks noGrp="1"/>
          </p:cNvSpPr>
          <p:nvPr>
            <p:ph type="body" sz="half" idx="1"/>
          </p:nvPr>
        </p:nvSpPr>
        <p:spPr>
          <a:xfrm>
            <a:off x="927801" y="1058321"/>
            <a:ext cx="5020641" cy="7831598"/>
          </a:xfrm>
          <a:prstGeom prst="rect">
            <a:avLst/>
          </a:prstGeom>
        </p:spPr>
        <p:txBody>
          <a:bodyPr/>
          <a:lstStyle>
            <a:lvl1pPr>
              <a:defRPr sz="3400">
                <a:solidFill>
                  <a:srgbClr val="94E3FE"/>
                </a:solidFill>
              </a:defRPr>
            </a:lvl1pPr>
          </a:lstStyle>
          <a:p>
            <a:r>
              <a:t>Gideon sinned by making an ephod (Jg. 8:22-27). An ephod was the vestment of the high priest on which the breastplate was affixed (Ex. 28:6). Gideon’s ephod was made with 1,700 shekels of gold of the earrings taken from the Midianites. This was about 73 pounds.</a:t>
            </a:r>
          </a:p>
        </p:txBody>
      </p:sp>
      <p:pic>
        <p:nvPicPr>
          <p:cNvPr id="685" name="gideonsephod.jpg" descr="gideonsephod.jpg"/>
          <p:cNvPicPr>
            <a:picLocks noChangeAspect="1"/>
          </p:cNvPicPr>
          <p:nvPr/>
        </p:nvPicPr>
        <p:blipFill>
          <a:blip r:embed="rId2"/>
          <a:srcRect l="15123" t="9051" r="18817" b="16546"/>
          <a:stretch>
            <a:fillRect/>
          </a:stretch>
        </p:blipFill>
        <p:spPr>
          <a:xfrm>
            <a:off x="6240813" y="1354857"/>
            <a:ext cx="5954058" cy="6611088"/>
          </a:xfrm>
          <a:prstGeom prst="rect">
            <a:avLst/>
          </a:prstGeom>
          <a:ln w="12700">
            <a:miter lim="400000"/>
          </a:ln>
        </p:spPr>
      </p:pic>
      <p:sp>
        <p:nvSpPr>
          <p:cNvPr id="686" name="Line"/>
          <p:cNvSpPr/>
          <p:nvPr/>
        </p:nvSpPr>
        <p:spPr>
          <a:xfrm flipV="1">
            <a:off x="7018773" y="3571202"/>
            <a:ext cx="980824" cy="375528"/>
          </a:xfrm>
          <a:prstGeom prst="line">
            <a:avLst/>
          </a:prstGeom>
          <a:ln w="139700">
            <a:solidFill>
              <a:srgbClr val="000000"/>
            </a:solidFill>
            <a:miter lim="400000"/>
            <a:tailEnd type="triangle"/>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Tree>
  </p:cSld>
  <p:clrMapOvr>
    <a:masterClrMapping/>
  </p:clrMapOvr>
  <p:transition spd="med"/>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8" name="After Gideon’s death, Abimelech, the son of his concubine in Shechem, stirred up the men of Shechem to kill Gideon’s other sons and make Abimelech their king (Jg. 9:1-6)."/>
          <p:cNvSpPr txBox="1">
            <a:spLocks noGrp="1"/>
          </p:cNvSpPr>
          <p:nvPr>
            <p:ph type="body" sz="half" idx="1"/>
          </p:nvPr>
        </p:nvSpPr>
        <p:spPr>
          <a:xfrm>
            <a:off x="1071501" y="1273870"/>
            <a:ext cx="4058996" cy="7765267"/>
          </a:xfrm>
          <a:prstGeom prst="rect">
            <a:avLst/>
          </a:prstGeom>
        </p:spPr>
        <p:txBody>
          <a:bodyPr/>
          <a:lstStyle>
            <a:lvl1pPr>
              <a:defRPr sz="3400">
                <a:solidFill>
                  <a:srgbClr val="94E3FE"/>
                </a:solidFill>
              </a:defRPr>
            </a:lvl1pPr>
          </a:lstStyle>
          <a:p>
            <a:r>
              <a:t>After Gideon’s death, Abimelech, the son of his concubine in Shechem, stirred up the men of Shechem to kill Gideon’s other sons and make Abimelech their king (Jg. 9:1-6). </a:t>
            </a:r>
          </a:p>
        </p:txBody>
      </p:sp>
      <p:pic>
        <p:nvPicPr>
          <p:cNvPr id="689" name="abimelechslayshisbrothers-1.jpg" descr="abimelechslayshisbrothers-1.jpg"/>
          <p:cNvPicPr>
            <a:picLocks noChangeAspect="1"/>
          </p:cNvPicPr>
          <p:nvPr/>
        </p:nvPicPr>
        <p:blipFill>
          <a:blip r:embed="rId2"/>
          <a:srcRect l="5471" t="5588" r="9205" b="5588"/>
          <a:stretch>
            <a:fillRect/>
          </a:stretch>
        </p:blipFill>
        <p:spPr>
          <a:xfrm>
            <a:off x="5542002" y="1305223"/>
            <a:ext cx="6473929" cy="5054579"/>
          </a:xfrm>
          <a:prstGeom prst="rect">
            <a:avLst/>
          </a:prstGeom>
          <a:ln w="12700">
            <a:miter lim="400000"/>
          </a:ln>
        </p:spPr>
      </p:pic>
    </p:spTree>
  </p:cSld>
  <p:clrMapOvr>
    <a:masterClrMapping/>
  </p:clrMapOvr>
  <p:transition spd="med"/>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1" name="The youngest son, Jotham, escaped and prophesied in a loud voice from Mt. Gerizim that they would be judged of God (Jg. 9:7-21)."/>
          <p:cNvSpPr txBox="1">
            <a:spLocks noGrp="1"/>
          </p:cNvSpPr>
          <p:nvPr>
            <p:ph type="body" sz="quarter" idx="1"/>
          </p:nvPr>
        </p:nvSpPr>
        <p:spPr>
          <a:xfrm>
            <a:off x="1720206" y="5845175"/>
            <a:ext cx="9564388" cy="2249398"/>
          </a:xfrm>
          <a:prstGeom prst="rect">
            <a:avLst/>
          </a:prstGeom>
        </p:spPr>
        <p:txBody>
          <a:bodyPr/>
          <a:lstStyle>
            <a:lvl1pPr algn="ctr">
              <a:defRPr sz="3400">
                <a:solidFill>
                  <a:srgbClr val="94E3FE"/>
                </a:solidFill>
              </a:defRPr>
            </a:lvl1pPr>
          </a:lstStyle>
          <a:p>
            <a:r>
              <a:t>The youngest son, Jotham, escaped and prophesied in a loud voice from Mt. Gerizim that they would be judged of God (Jg. 9:7-21).</a:t>
            </a:r>
          </a:p>
        </p:txBody>
      </p:sp>
      <p:pic>
        <p:nvPicPr>
          <p:cNvPr id="692" name="abimelech.jpg" descr="abimelech.jpg"/>
          <p:cNvPicPr>
            <a:picLocks noChangeAspect="1"/>
          </p:cNvPicPr>
          <p:nvPr/>
        </p:nvPicPr>
        <p:blipFill>
          <a:blip r:embed="rId2"/>
          <a:srcRect t="16196"/>
          <a:stretch>
            <a:fillRect/>
          </a:stretch>
        </p:blipFill>
        <p:spPr>
          <a:xfrm>
            <a:off x="2421929" y="841673"/>
            <a:ext cx="8161115" cy="4650716"/>
          </a:xfrm>
          <a:prstGeom prst="rect">
            <a:avLst/>
          </a:prstGeom>
          <a:ln w="12700">
            <a:miter lim="400000"/>
          </a:ln>
        </p:spPr>
      </p:pic>
    </p:spTree>
  </p:cSld>
  <p:clrMapOvr>
    <a:masterClrMapping/>
  </p:clrMapOvr>
  <p:transition spd="med"/>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6" name="Gerizim-and-Ebal.jpg"/>
          <p:cNvGrpSpPr/>
          <p:nvPr/>
        </p:nvGrpSpPr>
        <p:grpSpPr>
          <a:xfrm>
            <a:off x="1072662" y="552202"/>
            <a:ext cx="11207729" cy="6948348"/>
            <a:chOff x="0" y="0"/>
            <a:chExt cx="11207727" cy="6948346"/>
          </a:xfrm>
        </p:grpSpPr>
        <p:pic>
          <p:nvPicPr>
            <p:cNvPr id="695" name="Gerizim-and-Ebal.jpg" descr="Gerizim-and-Ebal.jpg"/>
            <p:cNvPicPr>
              <a:picLocks noChangeAspect="1"/>
            </p:cNvPicPr>
            <p:nvPr/>
          </p:nvPicPr>
          <p:blipFill>
            <a:blip r:embed="rId2"/>
            <a:srcRect t="14760" r="30327" b="28093"/>
            <a:stretch>
              <a:fillRect/>
            </a:stretch>
          </p:blipFill>
          <p:spPr>
            <a:xfrm>
              <a:off x="76200" y="63500"/>
              <a:ext cx="11068028" cy="6808647"/>
            </a:xfrm>
            <a:prstGeom prst="rect">
              <a:avLst/>
            </a:prstGeom>
            <a:ln>
              <a:noFill/>
            </a:ln>
            <a:effectLst/>
          </p:spPr>
        </p:pic>
        <p:pic>
          <p:nvPicPr>
            <p:cNvPr id="694" name="Gerizim-and-Ebal.jpg" descr="Gerizim-and-Ebal.jpg"/>
            <p:cNvPicPr>
              <a:picLocks/>
            </p:cNvPicPr>
            <p:nvPr/>
          </p:nvPicPr>
          <p:blipFill>
            <a:blip r:embed="rId3"/>
            <a:stretch>
              <a:fillRect/>
            </a:stretch>
          </p:blipFill>
          <p:spPr>
            <a:xfrm>
              <a:off x="-1" y="0"/>
              <a:ext cx="11207729" cy="6948347"/>
            </a:xfrm>
            <a:prstGeom prst="rect">
              <a:avLst/>
            </a:prstGeom>
            <a:effectLst/>
          </p:spPr>
        </p:pic>
      </p:grpSp>
      <p:sp>
        <p:nvSpPr>
          <p:cNvPr id="697" name="gerizim"/>
          <p:cNvSpPr txBox="1"/>
          <p:nvPr/>
        </p:nvSpPr>
        <p:spPr>
          <a:xfrm>
            <a:off x="1891541" y="3571581"/>
            <a:ext cx="1913398" cy="5827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400">
                <a:solidFill>
                  <a:srgbClr val="000000"/>
                </a:solidFill>
              </a:defRPr>
            </a:lvl1pPr>
          </a:lstStyle>
          <a:p>
            <a:r>
              <a:t>gerizim</a:t>
            </a:r>
          </a:p>
        </p:txBody>
      </p:sp>
      <p:sp>
        <p:nvSpPr>
          <p:cNvPr id="698" name="shechem"/>
          <p:cNvSpPr txBox="1"/>
          <p:nvPr/>
        </p:nvSpPr>
        <p:spPr>
          <a:xfrm>
            <a:off x="7698398" y="5472261"/>
            <a:ext cx="2273512" cy="5827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400">
                <a:solidFill>
                  <a:srgbClr val="000000"/>
                </a:solidFill>
              </a:defRPr>
            </a:lvl1pPr>
          </a:lstStyle>
          <a:p>
            <a:r>
              <a:t>shechem</a:t>
            </a:r>
          </a:p>
        </p:txBody>
      </p:sp>
    </p:spTree>
  </p:cSld>
  <p:clrMapOvr>
    <a:masterClrMapping/>
  </p:clrMapOvr>
  <p:transition spd="med"/>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0" name="Jotham’s curse was fulfilled when the men of Shechem turned against Abimelech; Shechem was destroyed and Abimelech was killed (Jg. 9:22-57)."/>
          <p:cNvSpPr txBox="1">
            <a:spLocks noGrp="1"/>
          </p:cNvSpPr>
          <p:nvPr>
            <p:ph type="body" sz="half" idx="1"/>
          </p:nvPr>
        </p:nvSpPr>
        <p:spPr>
          <a:xfrm>
            <a:off x="1023601" y="1045621"/>
            <a:ext cx="4763647" cy="7662358"/>
          </a:xfrm>
          <a:prstGeom prst="rect">
            <a:avLst/>
          </a:prstGeom>
        </p:spPr>
        <p:txBody>
          <a:bodyPr/>
          <a:lstStyle/>
          <a:p>
            <a:pPr lvl="1">
              <a:defRPr sz="3400">
                <a:solidFill>
                  <a:srgbClr val="94E3FE"/>
                </a:solidFill>
              </a:defRPr>
            </a:pPr>
            <a:r>
              <a:t>Jotham’s curse was fulfilled when the men of Shechem turned against Abimelech; Shechem was destroyed and Abimelech was killed (Jg. 9:22-57).</a:t>
            </a:r>
          </a:p>
        </p:txBody>
      </p:sp>
      <p:pic>
        <p:nvPicPr>
          <p:cNvPr id="701" name="www-st-takla-org--096-Judges-IX-52-54-Abimelech-Killed-By-Millstone.jpg" descr="www-st-takla-org--096-Judges-IX-52-54-Abimelech-Killed-By-Millstone.jpg"/>
          <p:cNvPicPr>
            <a:picLocks noChangeAspect="1"/>
          </p:cNvPicPr>
          <p:nvPr/>
        </p:nvPicPr>
        <p:blipFill>
          <a:blip r:embed="rId2"/>
          <a:srcRect l="3164" t="1741" r="6814" b="32779"/>
          <a:stretch>
            <a:fillRect/>
          </a:stretch>
        </p:blipFill>
        <p:spPr>
          <a:xfrm>
            <a:off x="6084685" y="1148021"/>
            <a:ext cx="5624593" cy="6873180"/>
          </a:xfrm>
          <a:prstGeom prst="rect">
            <a:avLst/>
          </a:prstGeom>
          <a:ln w="12700">
            <a:miter lim="400000"/>
          </a:ln>
        </p:spPr>
      </p:pic>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2" name="Pictorial Bible copy.jpeg" descr="Pictorial Bible copy.jpeg"/>
          <p:cNvPicPr>
            <a:picLocks noChangeAspect="1"/>
          </p:cNvPicPr>
          <p:nvPr/>
        </p:nvPicPr>
        <p:blipFill>
          <a:blip r:embed="rId2"/>
          <a:stretch>
            <a:fillRect/>
          </a:stretch>
        </p:blipFill>
        <p:spPr>
          <a:xfrm>
            <a:off x="822515" y="616886"/>
            <a:ext cx="11359770" cy="8519828"/>
          </a:xfrm>
          <a:prstGeom prst="rect">
            <a:avLst/>
          </a:prstGeom>
          <a:ln w="12700">
            <a:miter lim="400000"/>
          </a:ln>
        </p:spPr>
      </p:pic>
    </p:spTree>
  </p:cSld>
  <p:clrMapOvr>
    <a:masterClrMapping/>
  </p:clrMapOvr>
  <p:transition spd="med"/>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3" name="Jephthah"/>
          <p:cNvSpPr txBox="1">
            <a:spLocks noGrp="1"/>
          </p:cNvSpPr>
          <p:nvPr>
            <p:ph type="title"/>
          </p:nvPr>
        </p:nvSpPr>
        <p:spPr>
          <a:xfrm>
            <a:off x="1041400" y="749300"/>
            <a:ext cx="5956300" cy="2870200"/>
          </a:xfrm>
          <a:prstGeom prst="rect">
            <a:avLst/>
          </a:prstGeom>
        </p:spPr>
        <p:txBody>
          <a:bodyPr/>
          <a:lstStyle>
            <a:lvl1pPr>
              <a:defRPr sz="6200"/>
            </a:lvl1pPr>
          </a:lstStyle>
          <a:p>
            <a:r>
              <a:t>Jephthah</a:t>
            </a:r>
          </a:p>
        </p:txBody>
      </p:sp>
      <p:grpSp>
        <p:nvGrpSpPr>
          <p:cNvPr id="706" name="Mizpah Aroer Minnith.png"/>
          <p:cNvGrpSpPr/>
          <p:nvPr/>
        </p:nvGrpSpPr>
        <p:grpSpPr>
          <a:xfrm>
            <a:off x="6531918" y="1181100"/>
            <a:ext cx="5587269" cy="6552622"/>
            <a:chOff x="0" y="0"/>
            <a:chExt cx="5587268" cy="6552621"/>
          </a:xfrm>
        </p:grpSpPr>
        <p:pic>
          <p:nvPicPr>
            <p:cNvPr id="705" name="Mizpah Aroer Minnith.png" descr="Mizpah Aroer Minnith.png"/>
            <p:cNvPicPr>
              <a:picLocks noChangeAspect="1"/>
            </p:cNvPicPr>
            <p:nvPr/>
          </p:nvPicPr>
          <p:blipFill>
            <a:blip r:embed="rId2"/>
            <a:srcRect l="7358" r="7358"/>
            <a:stretch>
              <a:fillRect/>
            </a:stretch>
          </p:blipFill>
          <p:spPr>
            <a:xfrm>
              <a:off x="76200" y="63500"/>
              <a:ext cx="5447569" cy="6412923"/>
            </a:xfrm>
            <a:prstGeom prst="rect">
              <a:avLst/>
            </a:prstGeom>
            <a:ln>
              <a:noFill/>
            </a:ln>
            <a:effectLst/>
          </p:spPr>
        </p:pic>
        <p:pic>
          <p:nvPicPr>
            <p:cNvPr id="704" name="Mizpah Aroer Minnith.png" descr="Mizpah Aroer Minnith.png"/>
            <p:cNvPicPr>
              <a:picLocks/>
            </p:cNvPicPr>
            <p:nvPr/>
          </p:nvPicPr>
          <p:blipFill>
            <a:blip r:embed="rId3"/>
            <a:stretch>
              <a:fillRect/>
            </a:stretch>
          </p:blipFill>
          <p:spPr>
            <a:xfrm>
              <a:off x="0" y="0"/>
              <a:ext cx="5587269" cy="6552622"/>
            </a:xfrm>
            <a:prstGeom prst="rect">
              <a:avLst/>
            </a:prstGeom>
            <a:effectLst/>
          </p:spPr>
        </p:pic>
      </p:grpSp>
    </p:spTree>
  </p:cSld>
  <p:clrMapOvr>
    <a:masterClrMapping/>
  </p:clrMapOvr>
  <p:transition spd="med"/>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0" name="007-israel-blank-maps.jpg"/>
          <p:cNvGrpSpPr/>
          <p:nvPr/>
        </p:nvGrpSpPr>
        <p:grpSpPr>
          <a:xfrm>
            <a:off x="4471938" y="564347"/>
            <a:ext cx="7776892" cy="7819165"/>
            <a:chOff x="0" y="0"/>
            <a:chExt cx="7776891" cy="7819163"/>
          </a:xfrm>
        </p:grpSpPr>
        <p:pic>
          <p:nvPicPr>
            <p:cNvPr id="709" name="007-israel-blank-maps.jpg" descr="007-israel-blank-maps.jpg"/>
            <p:cNvPicPr>
              <a:picLocks noChangeAspect="1"/>
            </p:cNvPicPr>
            <p:nvPr/>
          </p:nvPicPr>
          <p:blipFill>
            <a:blip r:embed="rId2"/>
            <a:srcRect l="50549" t="50057" r="12200"/>
            <a:stretch>
              <a:fillRect/>
            </a:stretch>
          </p:blipFill>
          <p:spPr>
            <a:xfrm>
              <a:off x="76200" y="63500"/>
              <a:ext cx="7637192" cy="7679464"/>
            </a:xfrm>
            <a:prstGeom prst="rect">
              <a:avLst/>
            </a:prstGeom>
            <a:ln>
              <a:noFill/>
            </a:ln>
            <a:effectLst/>
          </p:spPr>
        </p:pic>
        <p:pic>
          <p:nvPicPr>
            <p:cNvPr id="708" name="007-israel-blank-maps.jpg" descr="007-israel-blank-maps.jpg"/>
            <p:cNvPicPr>
              <a:picLocks/>
            </p:cNvPicPr>
            <p:nvPr/>
          </p:nvPicPr>
          <p:blipFill>
            <a:blip r:embed="rId3"/>
            <a:stretch>
              <a:fillRect/>
            </a:stretch>
          </p:blipFill>
          <p:spPr>
            <a:xfrm>
              <a:off x="0" y="0"/>
              <a:ext cx="7776892" cy="7819164"/>
            </a:xfrm>
            <a:prstGeom prst="rect">
              <a:avLst/>
            </a:prstGeom>
            <a:effectLst/>
          </p:spPr>
        </p:pic>
      </p:grpSp>
      <p:sp>
        <p:nvSpPr>
          <p:cNvPr id="711" name="mizpeh"/>
          <p:cNvSpPr txBox="1"/>
          <p:nvPr/>
        </p:nvSpPr>
        <p:spPr>
          <a:xfrm>
            <a:off x="9704503" y="7723870"/>
            <a:ext cx="1278323"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mizpeh</a:t>
            </a:r>
          </a:p>
        </p:txBody>
      </p:sp>
      <p:sp>
        <p:nvSpPr>
          <p:cNvPr id="712" name="succoth"/>
          <p:cNvSpPr txBox="1"/>
          <p:nvPr/>
        </p:nvSpPr>
        <p:spPr>
          <a:xfrm>
            <a:off x="8849769" y="6219766"/>
            <a:ext cx="1495749"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succoth</a:t>
            </a:r>
          </a:p>
        </p:txBody>
      </p:sp>
      <p:sp>
        <p:nvSpPr>
          <p:cNvPr id="713" name="shechem"/>
          <p:cNvSpPr txBox="1"/>
          <p:nvPr/>
        </p:nvSpPr>
        <p:spPr>
          <a:xfrm>
            <a:off x="4727341" y="5632580"/>
            <a:ext cx="1511438"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shechem</a:t>
            </a:r>
          </a:p>
        </p:txBody>
      </p:sp>
      <p:sp>
        <p:nvSpPr>
          <p:cNvPr id="714" name="jezreel valley"/>
          <p:cNvSpPr txBox="1"/>
          <p:nvPr/>
        </p:nvSpPr>
        <p:spPr>
          <a:xfrm rot="1940876">
            <a:off x="4875623" y="1631828"/>
            <a:ext cx="2306664" cy="3853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000">
                <a:solidFill>
                  <a:srgbClr val="000000"/>
                </a:solidFill>
              </a:defRPr>
            </a:lvl1pPr>
          </a:lstStyle>
          <a:p>
            <a:r>
              <a:t>jezreel valley</a:t>
            </a:r>
          </a:p>
        </p:txBody>
      </p:sp>
      <p:sp>
        <p:nvSpPr>
          <p:cNvPr id="715" name="gilboa"/>
          <p:cNvSpPr txBox="1"/>
          <p:nvPr/>
        </p:nvSpPr>
        <p:spPr>
          <a:xfrm>
            <a:off x="5389793" y="2553358"/>
            <a:ext cx="1278323"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gilboa</a:t>
            </a:r>
          </a:p>
        </p:txBody>
      </p:sp>
      <p:sp>
        <p:nvSpPr>
          <p:cNvPr id="716" name="Jephthah was a son of Gilead by a harlot and he was chased away by his brothers and lived in Tob. When the Ammonites made war, Jephthah was made the ruler of Gilead at Mizpeh (Jg. 11:1-11)."/>
          <p:cNvSpPr txBox="1"/>
          <p:nvPr/>
        </p:nvSpPr>
        <p:spPr>
          <a:xfrm>
            <a:off x="885618" y="1141288"/>
            <a:ext cx="3486222" cy="74710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cap="none">
                <a:solidFill>
                  <a:srgbClr val="94E3FE"/>
                </a:solidFill>
              </a:defRPr>
            </a:lvl1pPr>
          </a:lstStyle>
          <a:p>
            <a:r>
              <a:t>Jephthah was a son of Gilead by a harlot and he was chased away by his brothers and lived in Tob. When the Ammonites made war, Jephthah was made the ruler of Gilead at Mizpeh (Jg. 11:1-11).</a:t>
            </a:r>
          </a:p>
        </p:txBody>
      </p:sp>
      <p:sp>
        <p:nvSpPr>
          <p:cNvPr id="717" name="tob"/>
          <p:cNvSpPr txBox="1"/>
          <p:nvPr/>
        </p:nvSpPr>
        <p:spPr>
          <a:xfrm>
            <a:off x="10187889" y="2102490"/>
            <a:ext cx="1278323" cy="520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200">
                <a:solidFill>
                  <a:srgbClr val="000000"/>
                </a:solidFill>
              </a:defRPr>
            </a:lvl1pPr>
          </a:lstStyle>
          <a:p>
            <a:r>
              <a:t>tob</a:t>
            </a:r>
          </a:p>
        </p:txBody>
      </p:sp>
      <p:sp>
        <p:nvSpPr>
          <p:cNvPr id="718" name="gilead"/>
          <p:cNvSpPr txBox="1"/>
          <p:nvPr/>
        </p:nvSpPr>
        <p:spPr>
          <a:xfrm>
            <a:off x="10050223" y="7128418"/>
            <a:ext cx="1553655" cy="52093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000">
                <a:solidFill>
                  <a:srgbClr val="000000"/>
                </a:solidFill>
              </a:defRPr>
            </a:lvl1pPr>
          </a:lstStyle>
          <a:p>
            <a:r>
              <a:t>gilead</a:t>
            </a:r>
          </a:p>
        </p:txBody>
      </p:sp>
    </p:spTree>
  </p:cSld>
  <p:clrMapOvr>
    <a:masterClrMapping/>
  </p:clrMapOvr>
  <p:transition spd="med"/>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0" name="001-maps-israel-nt.jpg" descr="001-maps-israel-nt.jpg"/>
          <p:cNvPicPr>
            <a:picLocks noChangeAspect="1"/>
          </p:cNvPicPr>
          <p:nvPr/>
        </p:nvPicPr>
        <p:blipFill>
          <a:blip r:embed="rId2"/>
          <a:srcRect l="27845" t="10744" r="22780" b="2471"/>
          <a:stretch>
            <a:fillRect/>
          </a:stretch>
        </p:blipFill>
        <p:spPr>
          <a:xfrm>
            <a:off x="5851046" y="553045"/>
            <a:ext cx="6559848" cy="8647706"/>
          </a:xfrm>
          <a:prstGeom prst="rect">
            <a:avLst/>
          </a:prstGeom>
          <a:ln w="12700">
            <a:miter lim="400000"/>
          </a:ln>
        </p:spPr>
      </p:pic>
      <p:sp>
        <p:nvSpPr>
          <p:cNvPr id="721" name="There are three Mizpehs mentioned in Scripture.…"/>
          <p:cNvSpPr txBox="1"/>
          <p:nvPr/>
        </p:nvSpPr>
        <p:spPr>
          <a:xfrm>
            <a:off x="962296" y="1054393"/>
            <a:ext cx="3852351" cy="69453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lnSpcReduction="10000"/>
          </a:bodyPr>
          <a:lstStyle/>
          <a:p>
            <a:pPr algn="l" defTabSz="554990">
              <a:lnSpc>
                <a:spcPct val="110000"/>
              </a:lnSpc>
              <a:defRPr sz="3040" cap="none">
                <a:solidFill>
                  <a:srgbClr val="94E3FE"/>
                </a:solidFill>
              </a:defRPr>
            </a:pPr>
            <a:r>
              <a:t>There are three Mizpehs mentioned in Scripture. </a:t>
            </a:r>
          </a:p>
          <a:p>
            <a:pPr algn="l" defTabSz="554990">
              <a:lnSpc>
                <a:spcPct val="110000"/>
              </a:lnSpc>
              <a:defRPr sz="3040" cap="none">
                <a:solidFill>
                  <a:srgbClr val="94E3FE"/>
                </a:solidFill>
              </a:defRPr>
            </a:pPr>
            <a:endParaRPr/>
          </a:p>
          <a:p>
            <a:pPr algn="l" defTabSz="554990">
              <a:lnSpc>
                <a:spcPct val="110000"/>
              </a:lnSpc>
              <a:defRPr sz="3040" cap="none">
                <a:solidFill>
                  <a:srgbClr val="94E3FE"/>
                </a:solidFill>
              </a:defRPr>
            </a:pPr>
            <a:r>
              <a:t>Mizpeh of Gilead east of the Jordan below the Jabbok (Jg. 11:34).</a:t>
            </a:r>
          </a:p>
          <a:p>
            <a:pPr algn="l" defTabSz="554990">
              <a:lnSpc>
                <a:spcPct val="110000"/>
              </a:lnSpc>
              <a:defRPr sz="3040" cap="none">
                <a:solidFill>
                  <a:srgbClr val="94E3FE"/>
                </a:solidFill>
              </a:defRPr>
            </a:pPr>
            <a:endParaRPr/>
          </a:p>
          <a:p>
            <a:pPr algn="l" defTabSz="554990">
              <a:lnSpc>
                <a:spcPct val="110000"/>
              </a:lnSpc>
              <a:defRPr sz="3040" cap="none">
                <a:solidFill>
                  <a:srgbClr val="94E3FE"/>
                </a:solidFill>
              </a:defRPr>
            </a:pPr>
            <a:r>
              <a:t>Mizpeh south of Bethel (1 Sa. 7:5-6).</a:t>
            </a:r>
          </a:p>
          <a:p>
            <a:pPr algn="l" defTabSz="554990">
              <a:lnSpc>
                <a:spcPct val="110000"/>
              </a:lnSpc>
              <a:defRPr sz="3040" cap="none">
                <a:solidFill>
                  <a:srgbClr val="94E3FE"/>
                </a:solidFill>
              </a:defRPr>
            </a:pPr>
            <a:endParaRPr/>
          </a:p>
          <a:p>
            <a:pPr algn="l" defTabSz="554990">
              <a:lnSpc>
                <a:spcPct val="110000"/>
              </a:lnSpc>
              <a:defRPr sz="3040" cap="none">
                <a:solidFill>
                  <a:srgbClr val="94E3FE"/>
                </a:solidFill>
              </a:defRPr>
            </a:pPr>
            <a:r>
              <a:t>Mizpeh of Moab (1 Sa. 22:3).</a:t>
            </a:r>
          </a:p>
        </p:txBody>
      </p:sp>
      <p:sp>
        <p:nvSpPr>
          <p:cNvPr id="722" name="mizpeh of Gilead"/>
          <p:cNvSpPr txBox="1"/>
          <p:nvPr/>
        </p:nvSpPr>
        <p:spPr>
          <a:xfrm>
            <a:off x="10099484" y="3706012"/>
            <a:ext cx="1977382" cy="130916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800">
                <a:solidFill>
                  <a:srgbClr val="000000"/>
                </a:solidFill>
              </a:defRPr>
            </a:lvl1pPr>
          </a:lstStyle>
          <a:p>
            <a:r>
              <a:t>mizpeh of Gilead</a:t>
            </a:r>
          </a:p>
        </p:txBody>
      </p:sp>
      <p:sp>
        <p:nvSpPr>
          <p:cNvPr id="723" name="mizpeh"/>
          <p:cNvSpPr txBox="1"/>
          <p:nvPr/>
        </p:nvSpPr>
        <p:spPr>
          <a:xfrm>
            <a:off x="7084184" y="4788202"/>
            <a:ext cx="1457698" cy="49636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800">
                <a:solidFill>
                  <a:srgbClr val="000000"/>
                </a:solidFill>
              </a:defRPr>
            </a:lvl1pPr>
          </a:lstStyle>
          <a:p>
            <a:r>
              <a:t>mizpeh</a:t>
            </a:r>
          </a:p>
        </p:txBody>
      </p:sp>
      <p:sp>
        <p:nvSpPr>
          <p:cNvPr id="724" name="Jerusalem"/>
          <p:cNvSpPr txBox="1"/>
          <p:nvPr/>
        </p:nvSpPr>
        <p:spPr>
          <a:xfrm>
            <a:off x="6530889" y="5576355"/>
            <a:ext cx="2307457" cy="49636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800">
                <a:solidFill>
                  <a:srgbClr val="000000"/>
                </a:solidFill>
              </a:defRPr>
            </a:lvl1pPr>
          </a:lstStyle>
          <a:p>
            <a:r>
              <a:t>Jerusalem</a:t>
            </a:r>
          </a:p>
        </p:txBody>
      </p:sp>
      <p:sp>
        <p:nvSpPr>
          <p:cNvPr id="725" name="bethel"/>
          <p:cNvSpPr txBox="1"/>
          <p:nvPr/>
        </p:nvSpPr>
        <p:spPr>
          <a:xfrm>
            <a:off x="7173097" y="4379595"/>
            <a:ext cx="1536701" cy="49636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800">
                <a:solidFill>
                  <a:srgbClr val="000000"/>
                </a:solidFill>
              </a:defRPr>
            </a:lvl1pPr>
          </a:lstStyle>
          <a:p>
            <a:r>
              <a:t>bethel</a:t>
            </a:r>
          </a:p>
        </p:txBody>
      </p:sp>
      <p:sp>
        <p:nvSpPr>
          <p:cNvPr id="726" name="mizpeh of Moab"/>
          <p:cNvSpPr txBox="1"/>
          <p:nvPr/>
        </p:nvSpPr>
        <p:spPr>
          <a:xfrm>
            <a:off x="9703604" y="7684033"/>
            <a:ext cx="1977382" cy="90276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800">
                <a:solidFill>
                  <a:srgbClr val="000000"/>
                </a:solidFill>
              </a:defRPr>
            </a:lvl1pPr>
          </a:lstStyle>
          <a:p>
            <a:r>
              <a:t>mizpeh of Moab</a:t>
            </a:r>
          </a:p>
        </p:txBody>
      </p:sp>
    </p:spTree>
  </p:cSld>
  <p:clrMapOvr>
    <a:masterClrMapping/>
  </p:clrMapOvr>
  <p:transition spd="med"/>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8" name="001-maps-israel-nt.jpg" descr="001-maps-israel-nt.jpg"/>
          <p:cNvPicPr>
            <a:picLocks noChangeAspect="1"/>
          </p:cNvPicPr>
          <p:nvPr/>
        </p:nvPicPr>
        <p:blipFill>
          <a:blip r:embed="rId2"/>
          <a:srcRect l="27845" t="10744" r="22780" b="2471"/>
          <a:stretch>
            <a:fillRect/>
          </a:stretch>
        </p:blipFill>
        <p:spPr>
          <a:xfrm>
            <a:off x="5738683" y="565745"/>
            <a:ext cx="6559848" cy="8647706"/>
          </a:xfrm>
          <a:prstGeom prst="rect">
            <a:avLst/>
          </a:prstGeom>
          <a:ln w="12700">
            <a:miter lim="400000"/>
          </a:ln>
        </p:spPr>
      </p:pic>
      <p:sp>
        <p:nvSpPr>
          <p:cNvPr id="729" name="mizpeh"/>
          <p:cNvSpPr txBox="1"/>
          <p:nvPr/>
        </p:nvSpPr>
        <p:spPr>
          <a:xfrm>
            <a:off x="9987121" y="4136981"/>
            <a:ext cx="1977382" cy="4472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400">
                <a:solidFill>
                  <a:srgbClr val="000000"/>
                </a:solidFill>
              </a:defRPr>
            </a:lvl1pPr>
          </a:lstStyle>
          <a:p>
            <a:r>
              <a:t>mizpeh</a:t>
            </a:r>
          </a:p>
        </p:txBody>
      </p:sp>
      <p:sp>
        <p:nvSpPr>
          <p:cNvPr id="730" name="Jerusalem"/>
          <p:cNvSpPr txBox="1"/>
          <p:nvPr/>
        </p:nvSpPr>
        <p:spPr>
          <a:xfrm>
            <a:off x="6687543" y="5600924"/>
            <a:ext cx="1994149" cy="4472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Jerusalem</a:t>
            </a:r>
          </a:p>
        </p:txBody>
      </p:sp>
      <p:sp>
        <p:nvSpPr>
          <p:cNvPr id="731" name="By God’s blessing, Jephthah defeated the Ammonites from Aroer to Minnith and took 20 cities (Jg. 11:32-33).…"/>
          <p:cNvSpPr txBox="1"/>
          <p:nvPr/>
        </p:nvSpPr>
        <p:spPr>
          <a:xfrm>
            <a:off x="839562" y="1153988"/>
            <a:ext cx="4322905" cy="74710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lnSpc>
                <a:spcPct val="110000"/>
              </a:lnSpc>
              <a:defRPr cap="none">
                <a:solidFill>
                  <a:srgbClr val="94E3FE"/>
                </a:solidFill>
              </a:defRPr>
            </a:pPr>
            <a:r>
              <a:t>By God’s blessing, Jephthah defeated the Ammonites from Aroer to Minnith and took 20 cities (Jg. 11:32-33). </a:t>
            </a:r>
          </a:p>
          <a:p>
            <a:pPr algn="l">
              <a:lnSpc>
                <a:spcPct val="110000"/>
              </a:lnSpc>
              <a:defRPr cap="none">
                <a:solidFill>
                  <a:srgbClr val="94E3FE"/>
                </a:solidFill>
              </a:defRPr>
            </a:pPr>
            <a:endParaRPr/>
          </a:p>
          <a:p>
            <a:pPr algn="l">
              <a:lnSpc>
                <a:spcPct val="110000"/>
              </a:lnSpc>
              <a:defRPr cap="none">
                <a:solidFill>
                  <a:srgbClr val="FFFFFF"/>
                </a:solidFill>
              </a:defRPr>
            </a:pPr>
            <a:r>
              <a:t>“… the Spirit of the LORD came upon Jephthah … and the LORD delivered them into his hands” (Jg. 11:29, 32).</a:t>
            </a:r>
          </a:p>
        </p:txBody>
      </p:sp>
      <p:sp>
        <p:nvSpPr>
          <p:cNvPr id="732" name="jabbok"/>
          <p:cNvSpPr txBox="1"/>
          <p:nvPr/>
        </p:nvSpPr>
        <p:spPr>
          <a:xfrm>
            <a:off x="9991612" y="3416454"/>
            <a:ext cx="1401367" cy="4472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433FF"/>
                </a:solidFill>
              </a:defRPr>
            </a:lvl1pPr>
          </a:lstStyle>
          <a:p>
            <a:r>
              <a:t>jabbok</a:t>
            </a:r>
          </a:p>
        </p:txBody>
      </p:sp>
      <p:sp>
        <p:nvSpPr>
          <p:cNvPr id="733" name="aroer"/>
          <p:cNvSpPr txBox="1"/>
          <p:nvPr/>
        </p:nvSpPr>
        <p:spPr>
          <a:xfrm>
            <a:off x="10099484" y="4653185"/>
            <a:ext cx="1977382" cy="4472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400">
                <a:solidFill>
                  <a:srgbClr val="000000"/>
                </a:solidFill>
              </a:defRPr>
            </a:lvl1pPr>
          </a:lstStyle>
          <a:p>
            <a:r>
              <a:t>aroer</a:t>
            </a:r>
          </a:p>
        </p:txBody>
      </p:sp>
      <p:sp>
        <p:nvSpPr>
          <p:cNvPr id="734" name="minnith"/>
          <p:cNvSpPr txBox="1"/>
          <p:nvPr/>
        </p:nvSpPr>
        <p:spPr>
          <a:xfrm>
            <a:off x="10452625" y="5277794"/>
            <a:ext cx="1977382" cy="4472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400">
                <a:solidFill>
                  <a:srgbClr val="000000"/>
                </a:solidFill>
              </a:defRPr>
            </a:lvl1pPr>
          </a:lstStyle>
          <a:p>
            <a:r>
              <a:t>minnith</a:t>
            </a:r>
          </a:p>
        </p:txBody>
      </p:sp>
      <p:sp>
        <p:nvSpPr>
          <p:cNvPr id="735" name="nebo"/>
          <p:cNvSpPr txBox="1"/>
          <p:nvPr/>
        </p:nvSpPr>
        <p:spPr>
          <a:xfrm>
            <a:off x="9375734" y="5725572"/>
            <a:ext cx="1977382" cy="42266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200">
                <a:solidFill>
                  <a:srgbClr val="000000"/>
                </a:solidFill>
              </a:defRPr>
            </a:lvl1pPr>
          </a:lstStyle>
          <a:p>
            <a:r>
              <a:t>nebo</a:t>
            </a:r>
          </a:p>
        </p:txBody>
      </p:sp>
      <p:sp>
        <p:nvSpPr>
          <p:cNvPr id="736" name="jezreel"/>
          <p:cNvSpPr txBox="1"/>
          <p:nvPr/>
        </p:nvSpPr>
        <p:spPr>
          <a:xfrm rot="1940876">
            <a:off x="7486925" y="1856554"/>
            <a:ext cx="1257549" cy="3853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000">
                <a:solidFill>
                  <a:srgbClr val="000000"/>
                </a:solidFill>
              </a:defRPr>
            </a:lvl1pPr>
          </a:lstStyle>
          <a:p>
            <a:r>
              <a:t>jezreel</a:t>
            </a:r>
          </a:p>
        </p:txBody>
      </p:sp>
      <p:sp>
        <p:nvSpPr>
          <p:cNvPr id="737" name="galilee"/>
          <p:cNvSpPr txBox="1"/>
          <p:nvPr/>
        </p:nvSpPr>
        <p:spPr>
          <a:xfrm>
            <a:off x="9117489" y="655531"/>
            <a:ext cx="1977382" cy="4472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400">
                <a:solidFill>
                  <a:srgbClr val="000000"/>
                </a:solidFill>
              </a:defRPr>
            </a:lvl1pPr>
          </a:lstStyle>
          <a:p>
            <a:r>
              <a:t>galilee</a:t>
            </a:r>
          </a:p>
        </p:txBody>
      </p:sp>
      <p:sp>
        <p:nvSpPr>
          <p:cNvPr id="738" name="dead sea"/>
          <p:cNvSpPr txBox="1"/>
          <p:nvPr/>
        </p:nvSpPr>
        <p:spPr>
          <a:xfrm rot="6018137">
            <a:off x="8152961" y="6734425"/>
            <a:ext cx="1977382" cy="4472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400">
                <a:solidFill>
                  <a:srgbClr val="000000"/>
                </a:solidFill>
              </a:defRPr>
            </a:lvl1pPr>
          </a:lstStyle>
          <a:p>
            <a:r>
              <a:t>dead sea</a:t>
            </a:r>
          </a:p>
        </p:txBody>
      </p:sp>
      <p:sp>
        <p:nvSpPr>
          <p:cNvPr id="739" name="jordan"/>
          <p:cNvSpPr txBox="1"/>
          <p:nvPr/>
        </p:nvSpPr>
        <p:spPr>
          <a:xfrm rot="5591600">
            <a:off x="8689995" y="3687920"/>
            <a:ext cx="1401367" cy="4472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433FF"/>
                </a:solidFill>
              </a:defRPr>
            </a:lvl1pPr>
          </a:lstStyle>
          <a:p>
            <a:r>
              <a:t>jordan</a:t>
            </a:r>
          </a:p>
        </p:txBody>
      </p:sp>
    </p:spTree>
  </p:cSld>
  <p:clrMapOvr>
    <a:masterClrMapping/>
  </p:clrMapOvr>
  <p:transition spd="med"/>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1" name="001-maps-israel-nt.jpg" descr="001-maps-israel-nt.jpg"/>
          <p:cNvPicPr>
            <a:picLocks noChangeAspect="1"/>
          </p:cNvPicPr>
          <p:nvPr/>
        </p:nvPicPr>
        <p:blipFill>
          <a:blip r:embed="rId2"/>
          <a:srcRect l="27845" t="10744" r="22780" b="2471"/>
          <a:stretch>
            <a:fillRect/>
          </a:stretch>
        </p:blipFill>
        <p:spPr>
          <a:xfrm>
            <a:off x="5738683" y="565745"/>
            <a:ext cx="6559848" cy="8647706"/>
          </a:xfrm>
          <a:prstGeom prst="rect">
            <a:avLst/>
          </a:prstGeom>
          <a:ln w="12700">
            <a:miter lim="400000"/>
          </a:ln>
        </p:spPr>
      </p:pic>
      <p:sp>
        <p:nvSpPr>
          <p:cNvPr id="742" name="mizpeh"/>
          <p:cNvSpPr txBox="1"/>
          <p:nvPr/>
        </p:nvSpPr>
        <p:spPr>
          <a:xfrm>
            <a:off x="9987121" y="4136981"/>
            <a:ext cx="1977382" cy="4472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400">
                <a:solidFill>
                  <a:srgbClr val="000000"/>
                </a:solidFill>
              </a:defRPr>
            </a:lvl1pPr>
          </a:lstStyle>
          <a:p>
            <a:r>
              <a:t>mizpeh</a:t>
            </a:r>
          </a:p>
        </p:txBody>
      </p:sp>
      <p:sp>
        <p:nvSpPr>
          <p:cNvPr id="743" name="Jerusalem"/>
          <p:cNvSpPr txBox="1"/>
          <p:nvPr/>
        </p:nvSpPr>
        <p:spPr>
          <a:xfrm>
            <a:off x="6687543" y="5600924"/>
            <a:ext cx="1994149" cy="4472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Jerusalem</a:t>
            </a:r>
          </a:p>
        </p:txBody>
      </p:sp>
      <p:sp>
        <p:nvSpPr>
          <p:cNvPr id="744" name="jabbok"/>
          <p:cNvSpPr txBox="1"/>
          <p:nvPr/>
        </p:nvSpPr>
        <p:spPr>
          <a:xfrm>
            <a:off x="9991612" y="3416454"/>
            <a:ext cx="1401367" cy="4472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433FF"/>
                </a:solidFill>
              </a:defRPr>
            </a:lvl1pPr>
          </a:lstStyle>
          <a:p>
            <a:r>
              <a:t>jabbok</a:t>
            </a:r>
          </a:p>
        </p:txBody>
      </p:sp>
      <p:sp>
        <p:nvSpPr>
          <p:cNvPr id="745" name="aroer"/>
          <p:cNvSpPr txBox="1"/>
          <p:nvPr/>
        </p:nvSpPr>
        <p:spPr>
          <a:xfrm>
            <a:off x="10099484" y="4653185"/>
            <a:ext cx="1977382" cy="4472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400">
                <a:solidFill>
                  <a:srgbClr val="000000"/>
                </a:solidFill>
              </a:defRPr>
            </a:lvl1pPr>
          </a:lstStyle>
          <a:p>
            <a:r>
              <a:t>aroer</a:t>
            </a:r>
          </a:p>
        </p:txBody>
      </p:sp>
      <p:sp>
        <p:nvSpPr>
          <p:cNvPr id="746" name="minnith"/>
          <p:cNvSpPr txBox="1"/>
          <p:nvPr/>
        </p:nvSpPr>
        <p:spPr>
          <a:xfrm>
            <a:off x="10452625" y="5277794"/>
            <a:ext cx="1977382" cy="4472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400">
                <a:solidFill>
                  <a:srgbClr val="000000"/>
                </a:solidFill>
              </a:defRPr>
            </a:lvl1pPr>
          </a:lstStyle>
          <a:p>
            <a:r>
              <a:t>minnith</a:t>
            </a:r>
          </a:p>
        </p:txBody>
      </p:sp>
      <p:sp>
        <p:nvSpPr>
          <p:cNvPr id="747" name="nebo"/>
          <p:cNvSpPr txBox="1"/>
          <p:nvPr/>
        </p:nvSpPr>
        <p:spPr>
          <a:xfrm>
            <a:off x="9375734" y="5725572"/>
            <a:ext cx="1977382" cy="42266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200">
                <a:solidFill>
                  <a:srgbClr val="000000"/>
                </a:solidFill>
              </a:defRPr>
            </a:lvl1pPr>
          </a:lstStyle>
          <a:p>
            <a:r>
              <a:t>nebo</a:t>
            </a:r>
          </a:p>
        </p:txBody>
      </p:sp>
      <p:sp>
        <p:nvSpPr>
          <p:cNvPr id="748" name="jezreel"/>
          <p:cNvSpPr txBox="1"/>
          <p:nvPr/>
        </p:nvSpPr>
        <p:spPr>
          <a:xfrm rot="1940876">
            <a:off x="7486925" y="1856554"/>
            <a:ext cx="1257549" cy="3853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000">
                <a:solidFill>
                  <a:srgbClr val="000000"/>
                </a:solidFill>
              </a:defRPr>
            </a:lvl1pPr>
          </a:lstStyle>
          <a:p>
            <a:r>
              <a:t>jezreel</a:t>
            </a:r>
          </a:p>
        </p:txBody>
      </p:sp>
      <p:sp>
        <p:nvSpPr>
          <p:cNvPr id="749" name="galilee"/>
          <p:cNvSpPr txBox="1"/>
          <p:nvPr/>
        </p:nvSpPr>
        <p:spPr>
          <a:xfrm>
            <a:off x="9117489" y="655531"/>
            <a:ext cx="1977382" cy="4472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400">
                <a:solidFill>
                  <a:srgbClr val="000000"/>
                </a:solidFill>
              </a:defRPr>
            </a:lvl1pPr>
          </a:lstStyle>
          <a:p>
            <a:r>
              <a:t>galilee</a:t>
            </a:r>
          </a:p>
        </p:txBody>
      </p:sp>
      <p:sp>
        <p:nvSpPr>
          <p:cNvPr id="750" name="dead sea"/>
          <p:cNvSpPr txBox="1"/>
          <p:nvPr/>
        </p:nvSpPr>
        <p:spPr>
          <a:xfrm rot="6018137">
            <a:off x="8152961" y="6734425"/>
            <a:ext cx="1977382" cy="4472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400">
                <a:solidFill>
                  <a:srgbClr val="000000"/>
                </a:solidFill>
              </a:defRPr>
            </a:lvl1pPr>
          </a:lstStyle>
          <a:p>
            <a:r>
              <a:t>dead sea</a:t>
            </a:r>
          </a:p>
        </p:txBody>
      </p:sp>
      <p:sp>
        <p:nvSpPr>
          <p:cNvPr id="751" name="jordan"/>
          <p:cNvSpPr txBox="1"/>
          <p:nvPr/>
        </p:nvSpPr>
        <p:spPr>
          <a:xfrm rot="5591600">
            <a:off x="8689995" y="3687920"/>
            <a:ext cx="1401367" cy="4472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433FF"/>
                </a:solidFill>
              </a:defRPr>
            </a:lvl1pPr>
          </a:lstStyle>
          <a:p>
            <a:r>
              <a:t>jordan</a:t>
            </a:r>
          </a:p>
        </p:txBody>
      </p:sp>
      <p:sp>
        <p:nvSpPr>
          <p:cNvPr id="752" name="In Mizpeh, before the battle, Jephthah had made a foolish vow that if the Lord delivered Ammon into his hands, he would offer as a burnt offering the first thing that came out of his house to meet him (Jg. 11:30-31)."/>
          <p:cNvSpPr txBox="1"/>
          <p:nvPr/>
        </p:nvSpPr>
        <p:spPr>
          <a:xfrm>
            <a:off x="839562" y="1153988"/>
            <a:ext cx="4256939" cy="73907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cap="none">
                <a:solidFill>
                  <a:srgbClr val="94E3FE"/>
                </a:solidFill>
              </a:defRPr>
            </a:lvl1pPr>
          </a:lstStyle>
          <a:p>
            <a:r>
              <a:t>In Mizpeh, before the battle, Jephthah had made a foolish vow that if the Lord delivered Ammon into his hands, he would offer as a burnt offering the first thing that came out of his house to meet him (Jg. 11:30-31).</a:t>
            </a:r>
          </a:p>
        </p:txBody>
      </p:sp>
    </p:spTree>
  </p:cSld>
  <p:clrMapOvr>
    <a:masterClrMapping/>
  </p:clrMapOvr>
  <p:transition spd="med"/>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4" name="Upon returning home to Mizpeh, Jephthah was met by his only child, a daughter (Jg. 11:34-35).…"/>
          <p:cNvSpPr txBox="1"/>
          <p:nvPr/>
        </p:nvSpPr>
        <p:spPr>
          <a:xfrm>
            <a:off x="1128496" y="1073521"/>
            <a:ext cx="4039032" cy="72788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defTabSz="519937">
              <a:lnSpc>
                <a:spcPct val="110000"/>
              </a:lnSpc>
              <a:defRPr sz="2848" cap="none">
                <a:solidFill>
                  <a:srgbClr val="94E3FE"/>
                </a:solidFill>
              </a:defRPr>
            </a:pPr>
            <a:r>
              <a:t>Upon returning home to Mizpeh, Jephthah was met by his only child, a daughter (Jg. 11:34-35). </a:t>
            </a:r>
          </a:p>
          <a:p>
            <a:pPr algn="l" defTabSz="519937">
              <a:lnSpc>
                <a:spcPct val="110000"/>
              </a:lnSpc>
              <a:defRPr sz="2848" cap="none">
                <a:solidFill>
                  <a:srgbClr val="94E3FE"/>
                </a:solidFill>
              </a:defRPr>
            </a:pPr>
            <a:endParaRPr/>
          </a:p>
          <a:p>
            <a:pPr algn="l" defTabSz="519937">
              <a:lnSpc>
                <a:spcPct val="110000"/>
              </a:lnSpc>
              <a:defRPr sz="2848" cap="none">
                <a:solidFill>
                  <a:srgbClr val="94E3FE"/>
                </a:solidFill>
              </a:defRPr>
            </a:pPr>
            <a:r>
              <a:t>In an amazing act of submission to paternal authority, she asked if she could first spend two months with her friends in the mountains (Jg. 11:36-40). </a:t>
            </a:r>
          </a:p>
        </p:txBody>
      </p:sp>
      <p:pic>
        <p:nvPicPr>
          <p:cNvPr id="755" name="Y17R000Z.jpg" descr="Y17R000Z.jpg"/>
          <p:cNvPicPr>
            <a:picLocks noChangeAspect="1"/>
          </p:cNvPicPr>
          <p:nvPr/>
        </p:nvPicPr>
        <p:blipFill>
          <a:blip r:embed="rId2"/>
          <a:srcRect l="6707" t="7193" r="6539" b="14922"/>
          <a:stretch>
            <a:fillRect/>
          </a:stretch>
        </p:blipFill>
        <p:spPr>
          <a:xfrm rot="21418649">
            <a:off x="5712504" y="1593551"/>
            <a:ext cx="6612218" cy="4452201"/>
          </a:xfrm>
          <a:prstGeom prst="rect">
            <a:avLst/>
          </a:prstGeom>
          <a:ln w="12700">
            <a:miter lim="400000"/>
          </a:ln>
        </p:spPr>
      </p:pic>
    </p:spTree>
  </p:cSld>
  <p:clrMapOvr>
    <a:masterClrMapping/>
  </p:clrMapOvr>
  <p:transition spd="med"/>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 name="“And she said unto him, My father, if thou hast opened thy mouth unto the LORD, do to me according to that which hath proceeded out of thy mouth; forasmuch as the LORD hath taken vengeance for thee of thine enemies, even of the children of Ammon. And she"/>
          <p:cNvSpPr txBox="1"/>
          <p:nvPr/>
        </p:nvSpPr>
        <p:spPr>
          <a:xfrm>
            <a:off x="1080341" y="929054"/>
            <a:ext cx="5256118" cy="789549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lnSpcReduction="10000"/>
          </a:bodyPr>
          <a:lstStyle/>
          <a:p>
            <a:pPr algn="l" defTabSz="449833">
              <a:lnSpc>
                <a:spcPct val="110000"/>
              </a:lnSpc>
              <a:defRPr sz="2464" cap="none">
                <a:solidFill>
                  <a:srgbClr val="FFFFFF"/>
                </a:solidFill>
              </a:defRPr>
            </a:pPr>
            <a:r>
              <a:t>“And she said unto him, My father, </a:t>
            </a:r>
            <a:r>
              <a:rPr i="1"/>
              <a:t>if</a:t>
            </a:r>
            <a:r>
              <a:t> thou hast opened thy mouth unto the LORD, do to me according to that which hath proceeded out of thy mouth; forasmuch as the LORD hath taken vengeance for thee of thine enemies, </a:t>
            </a:r>
            <a:r>
              <a:rPr i="1"/>
              <a:t>even</a:t>
            </a:r>
            <a:r>
              <a:t> of the children of Ammon. And she said unto her father, Let this thing be done for me: let me alone two months, that I may go up and down upon the mountains, and bewail my virginity, I and my fellows. And it came to pass at the end of two months, that she returned unto her father, who did with her </a:t>
            </a:r>
            <a:r>
              <a:rPr i="1"/>
              <a:t>according</a:t>
            </a:r>
            <a:r>
              <a:t> to his vow which he had vowed: and she knew no man” (Jg. 11:36-39).</a:t>
            </a:r>
          </a:p>
        </p:txBody>
      </p:sp>
      <p:pic>
        <p:nvPicPr>
          <p:cNvPr id="758" name="Y17R000Z.jpg" descr="Y17R000Z.jpg"/>
          <p:cNvPicPr>
            <a:picLocks noChangeAspect="1"/>
          </p:cNvPicPr>
          <p:nvPr/>
        </p:nvPicPr>
        <p:blipFill>
          <a:blip r:embed="rId2"/>
          <a:srcRect l="6707" t="7193" r="6539" b="14922"/>
          <a:stretch>
            <a:fillRect/>
          </a:stretch>
        </p:blipFill>
        <p:spPr>
          <a:xfrm rot="21418649">
            <a:off x="6841135" y="1130374"/>
            <a:ext cx="5462376" cy="3677979"/>
          </a:xfrm>
          <a:prstGeom prst="rect">
            <a:avLst/>
          </a:prstGeom>
          <a:ln w="12700">
            <a:miter lim="400000"/>
          </a:ln>
        </p:spPr>
      </p:pic>
    </p:spTree>
  </p:cSld>
  <p:clrMapOvr>
    <a:masterClrMapping/>
  </p:clrMapOvr>
  <p:transition spd="med"/>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0" name="Did Jephthah actually kill his daughter or did he devote her to perpetual virginity? Was he ignorant of the law of God which stipulated that dedicated persons were to be redeemed by silver (Le. 27:1-8)?…"/>
          <p:cNvSpPr txBox="1"/>
          <p:nvPr/>
        </p:nvSpPr>
        <p:spPr>
          <a:xfrm>
            <a:off x="951926" y="931531"/>
            <a:ext cx="4494252" cy="791593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lnSpcReduction="10000"/>
          </a:bodyPr>
          <a:lstStyle/>
          <a:p>
            <a:pPr algn="l" defTabSz="449833">
              <a:lnSpc>
                <a:spcPct val="110000"/>
              </a:lnSpc>
              <a:defRPr sz="2464" cap="none">
                <a:solidFill>
                  <a:srgbClr val="94E3FE"/>
                </a:solidFill>
              </a:defRPr>
            </a:pPr>
            <a:r>
              <a:t>Did Jephthah actually kill his daughter or did he devote her to perpetual virginity? Was he ignorant of the law of God which stipulated that dedicated persons were to be redeemed by silver (Le. 27:1-8)? </a:t>
            </a:r>
          </a:p>
          <a:p>
            <a:pPr algn="l" defTabSz="449833">
              <a:lnSpc>
                <a:spcPct val="110000"/>
              </a:lnSpc>
              <a:defRPr sz="2464" cap="none">
                <a:solidFill>
                  <a:srgbClr val="94E3FE"/>
                </a:solidFill>
              </a:defRPr>
            </a:pPr>
            <a:endParaRPr/>
          </a:p>
          <a:p>
            <a:pPr algn="l" defTabSz="449833">
              <a:lnSpc>
                <a:spcPct val="110000"/>
              </a:lnSpc>
              <a:defRPr sz="2464" cap="none">
                <a:solidFill>
                  <a:srgbClr val="94E3FE"/>
                </a:solidFill>
              </a:defRPr>
            </a:pPr>
            <a:r>
              <a:t>The text is not perfectly clear, and an argument can be made for both options. </a:t>
            </a:r>
          </a:p>
          <a:p>
            <a:pPr algn="l" defTabSz="449833">
              <a:lnSpc>
                <a:spcPct val="110000"/>
              </a:lnSpc>
              <a:defRPr sz="2464" cap="none">
                <a:solidFill>
                  <a:srgbClr val="94E3FE"/>
                </a:solidFill>
              </a:defRPr>
            </a:pPr>
            <a:endParaRPr/>
          </a:p>
          <a:p>
            <a:pPr algn="l" defTabSz="449833">
              <a:lnSpc>
                <a:spcPct val="110000"/>
              </a:lnSpc>
              <a:defRPr sz="2464" cap="none">
                <a:solidFill>
                  <a:srgbClr val="94E3FE"/>
                </a:solidFill>
              </a:defRPr>
            </a:pPr>
            <a:r>
              <a:t>The main lesson is a warning against making rash vows. </a:t>
            </a:r>
          </a:p>
          <a:p>
            <a:pPr algn="l" defTabSz="449833">
              <a:lnSpc>
                <a:spcPct val="110000"/>
              </a:lnSpc>
              <a:defRPr sz="2464" cap="none">
                <a:solidFill>
                  <a:srgbClr val="94E3FE"/>
                </a:solidFill>
              </a:defRPr>
            </a:pPr>
            <a:endParaRPr/>
          </a:p>
          <a:p>
            <a:pPr algn="l" defTabSz="449833">
              <a:lnSpc>
                <a:spcPct val="110000"/>
              </a:lnSpc>
              <a:defRPr sz="2464" cap="none">
                <a:solidFill>
                  <a:srgbClr val="94E3FE"/>
                </a:solidFill>
              </a:defRPr>
            </a:pPr>
            <a:r>
              <a:t>We must remember that these were ignorant, lawless times (Jg. 17:6; 21:25).</a:t>
            </a:r>
          </a:p>
        </p:txBody>
      </p:sp>
      <p:pic>
        <p:nvPicPr>
          <p:cNvPr id="761" name="Y17R000Z.jpg" descr="Y17R000Z.jpg"/>
          <p:cNvPicPr>
            <a:picLocks noChangeAspect="1"/>
          </p:cNvPicPr>
          <p:nvPr/>
        </p:nvPicPr>
        <p:blipFill>
          <a:blip r:embed="rId2"/>
          <a:srcRect l="6707" t="7193" r="6539" b="14922"/>
          <a:stretch>
            <a:fillRect/>
          </a:stretch>
        </p:blipFill>
        <p:spPr>
          <a:xfrm rot="21418649">
            <a:off x="5817600" y="1268470"/>
            <a:ext cx="6456087" cy="4347073"/>
          </a:xfrm>
          <a:prstGeom prst="rect">
            <a:avLst/>
          </a:prstGeom>
          <a:ln w="12700">
            <a:miter lim="400000"/>
          </a:ln>
        </p:spPr>
      </p:pic>
    </p:spTree>
  </p:cSld>
  <p:clrMapOvr>
    <a:masterClrMapping/>
  </p:clrMapOvr>
  <p:transition spd="med"/>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3" name="Jephthah is given an honorable mention in God’s “faith hall of fame,” together with David and Samuel.…"/>
          <p:cNvSpPr txBox="1"/>
          <p:nvPr/>
        </p:nvSpPr>
        <p:spPr>
          <a:xfrm>
            <a:off x="967978" y="931531"/>
            <a:ext cx="4494252" cy="791593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defTabSz="554990">
              <a:lnSpc>
                <a:spcPct val="110000"/>
              </a:lnSpc>
              <a:defRPr sz="3040" cap="none">
                <a:solidFill>
                  <a:srgbClr val="94E3FE"/>
                </a:solidFill>
              </a:defRPr>
            </a:pPr>
            <a:r>
              <a:t>Jephthah is given an honorable mention in God’s “faith hall of fame,” together with David and Samuel. </a:t>
            </a:r>
          </a:p>
          <a:p>
            <a:pPr algn="l" defTabSz="554990">
              <a:lnSpc>
                <a:spcPct val="110000"/>
              </a:lnSpc>
              <a:defRPr sz="3040" cap="none">
                <a:solidFill>
                  <a:srgbClr val="94E3FE"/>
                </a:solidFill>
              </a:defRPr>
            </a:pPr>
            <a:endParaRPr/>
          </a:p>
          <a:p>
            <a:pPr algn="l" defTabSz="554990">
              <a:lnSpc>
                <a:spcPct val="110000"/>
              </a:lnSpc>
              <a:defRPr sz="3040" cap="none">
                <a:solidFill>
                  <a:srgbClr val="FFFFFF"/>
                </a:solidFill>
              </a:defRPr>
            </a:pPr>
            <a:r>
              <a:t>“And what shall I more say? for the time would fail me to tell of Gedeon, and </a:t>
            </a:r>
            <a:r>
              <a:rPr i="1"/>
              <a:t>of</a:t>
            </a:r>
            <a:r>
              <a:t> Barak, and </a:t>
            </a:r>
            <a:r>
              <a:rPr i="1"/>
              <a:t>of</a:t>
            </a:r>
            <a:r>
              <a:t> Samson, and </a:t>
            </a:r>
            <a:r>
              <a:rPr i="1"/>
              <a:t>of</a:t>
            </a:r>
            <a:r>
              <a:t> Jephthae; </a:t>
            </a:r>
            <a:r>
              <a:rPr i="1"/>
              <a:t>of</a:t>
            </a:r>
            <a:r>
              <a:t> David also, and Samuel, and </a:t>
            </a:r>
            <a:r>
              <a:rPr i="1"/>
              <a:t>of</a:t>
            </a:r>
            <a:r>
              <a:t> the prophets” (Heb. 11:32).</a:t>
            </a:r>
          </a:p>
        </p:txBody>
      </p:sp>
      <p:pic>
        <p:nvPicPr>
          <p:cNvPr id="764" name="Y17R000Z.jpg" descr="Y17R000Z.jpg"/>
          <p:cNvPicPr>
            <a:picLocks noChangeAspect="1"/>
          </p:cNvPicPr>
          <p:nvPr/>
        </p:nvPicPr>
        <p:blipFill>
          <a:blip r:embed="rId2"/>
          <a:srcRect l="6707" t="7193" r="6539" b="14922"/>
          <a:stretch>
            <a:fillRect/>
          </a:stretch>
        </p:blipFill>
        <p:spPr>
          <a:xfrm rot="21418649">
            <a:off x="5817600" y="1268470"/>
            <a:ext cx="6456087" cy="4347073"/>
          </a:xfrm>
          <a:prstGeom prst="rect">
            <a:avLst/>
          </a:prstGeom>
          <a:ln w="12700">
            <a:miter lim="400000"/>
          </a:ln>
        </p:spPr>
      </p:pic>
    </p:spTree>
  </p:cSld>
  <p:clrMapOvr>
    <a:masterClrMapping/>
  </p:clrMapOvr>
  <p:transition spd="med"/>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6" name="Samson"/>
          <p:cNvSpPr txBox="1">
            <a:spLocks noGrp="1"/>
          </p:cNvSpPr>
          <p:nvPr>
            <p:ph type="title"/>
          </p:nvPr>
        </p:nvSpPr>
        <p:spPr>
          <a:xfrm>
            <a:off x="1041400" y="723900"/>
            <a:ext cx="5956300" cy="2870200"/>
          </a:xfrm>
          <a:prstGeom prst="rect">
            <a:avLst/>
          </a:prstGeom>
        </p:spPr>
        <p:txBody>
          <a:bodyPr/>
          <a:lstStyle>
            <a:lvl1pPr>
              <a:defRPr sz="6200"/>
            </a:lvl1pPr>
          </a:lstStyle>
          <a:p>
            <a:r>
              <a:t>Samson</a:t>
            </a:r>
          </a:p>
        </p:txBody>
      </p:sp>
      <p:grpSp>
        <p:nvGrpSpPr>
          <p:cNvPr id="769" name="Samson_carries_the_gates_of_Gaza_up_to_the_mount_of_Hebron._Wellcome_V0034292.jpeg"/>
          <p:cNvGrpSpPr/>
          <p:nvPr/>
        </p:nvGrpSpPr>
        <p:grpSpPr>
          <a:xfrm>
            <a:off x="6588931" y="1002774"/>
            <a:ext cx="5218511" cy="7346018"/>
            <a:chOff x="0" y="0"/>
            <a:chExt cx="5218509" cy="7346017"/>
          </a:xfrm>
        </p:grpSpPr>
        <p:pic>
          <p:nvPicPr>
            <p:cNvPr id="768" name="Samson_carries_the_gates_of_Gaza_up_to_the_mount_of_Hebron._Wellcome_V0034292.jpeg" descr="Samson_carries_the_gates_of_Gaza_up_to_the_mount_of_Hebron._Wellcome_V0034292.jpeg"/>
            <p:cNvPicPr>
              <a:picLocks noChangeAspect="1"/>
            </p:cNvPicPr>
            <p:nvPr/>
          </p:nvPicPr>
          <p:blipFill>
            <a:blip r:embed="rId2"/>
            <a:srcRect l="6999" t="8001" r="6999" b="15010"/>
            <a:stretch>
              <a:fillRect/>
            </a:stretch>
          </p:blipFill>
          <p:spPr>
            <a:xfrm>
              <a:off x="76200" y="63500"/>
              <a:ext cx="5078810" cy="7206318"/>
            </a:xfrm>
            <a:prstGeom prst="rect">
              <a:avLst/>
            </a:prstGeom>
            <a:ln>
              <a:noFill/>
            </a:ln>
            <a:effectLst/>
          </p:spPr>
        </p:pic>
        <p:pic>
          <p:nvPicPr>
            <p:cNvPr id="767" name="Samson_carries_the_gates_of_Gaza_up_to_the_mount_of_Hebron._Wellcome_V0034292.jpeg" descr="Samson_carries_the_gates_of_Gaza_up_to_the_mount_of_Hebron._Wellcome_V0034292.jpeg"/>
            <p:cNvPicPr>
              <a:picLocks/>
            </p:cNvPicPr>
            <p:nvPr/>
          </p:nvPicPr>
          <p:blipFill>
            <a:blip r:embed="rId3"/>
            <a:stretch>
              <a:fillRect/>
            </a:stretch>
          </p:blipFill>
          <p:spPr>
            <a:xfrm>
              <a:off x="-1" y="0"/>
              <a:ext cx="5218511" cy="7346018"/>
            </a:xfrm>
            <a:prstGeom prst="rect">
              <a:avLst/>
            </a:prstGeom>
            <a:effectLst/>
          </p:spPr>
        </p:pic>
      </p:gr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4" name="Samarian-Mountains.jpg" descr="Samarian-Mountains.jpg"/>
          <p:cNvPicPr>
            <a:picLocks noGrp="1"/>
          </p:cNvPicPr>
          <p:nvPr>
            <p:ph type="pic" idx="21"/>
          </p:nvPr>
        </p:nvPicPr>
        <p:blipFill>
          <a:blip r:embed="rId2"/>
          <a:stretch>
            <a:fillRect/>
          </a:stretch>
        </p:blipFill>
        <p:spPr>
          <a:xfrm>
            <a:off x="6722702" y="1159933"/>
            <a:ext cx="5176352" cy="6845301"/>
          </a:xfrm>
          <a:prstGeom prst="rect">
            <a:avLst/>
          </a:prstGeom>
        </p:spPr>
      </p:pic>
      <p:sp>
        <p:nvSpPr>
          <p:cNvPr id="355" name="Judges"/>
          <p:cNvSpPr txBox="1">
            <a:spLocks noGrp="1"/>
          </p:cNvSpPr>
          <p:nvPr>
            <p:ph type="title"/>
          </p:nvPr>
        </p:nvSpPr>
        <p:spPr>
          <a:xfrm>
            <a:off x="1261533" y="660400"/>
            <a:ext cx="5956301" cy="2870200"/>
          </a:xfrm>
          <a:prstGeom prst="rect">
            <a:avLst/>
          </a:prstGeom>
        </p:spPr>
        <p:txBody>
          <a:bodyPr/>
          <a:lstStyle>
            <a:lvl1pPr>
              <a:defRPr sz="6400"/>
            </a:lvl1pPr>
          </a:lstStyle>
          <a:p>
            <a:r>
              <a:t>Judges</a:t>
            </a:r>
          </a:p>
        </p:txBody>
      </p:sp>
    </p:spTree>
  </p:cSld>
  <p:clrMapOvr>
    <a:masterClrMapping/>
  </p:clrMapOvr>
  <p:transition spd="med"/>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1" name="Samson was a strange man in strange times, but he was God’s man.…"/>
          <p:cNvSpPr txBox="1"/>
          <p:nvPr/>
        </p:nvSpPr>
        <p:spPr>
          <a:xfrm>
            <a:off x="914400" y="829595"/>
            <a:ext cx="6099870" cy="85298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defTabSz="455675">
              <a:lnSpc>
                <a:spcPct val="110000"/>
              </a:lnSpc>
              <a:defRPr sz="2651" cap="none">
                <a:solidFill>
                  <a:srgbClr val="94E3FE"/>
                </a:solidFill>
              </a:defRPr>
            </a:pPr>
            <a:r>
              <a:t>Samson was a strange man in strange times, but he was God’s man. </a:t>
            </a:r>
          </a:p>
          <a:p>
            <a:pPr algn="l" defTabSz="455675">
              <a:lnSpc>
                <a:spcPct val="110000"/>
              </a:lnSpc>
              <a:defRPr sz="1716" cap="none">
                <a:solidFill>
                  <a:srgbClr val="94E3FE"/>
                </a:solidFill>
              </a:defRPr>
            </a:pPr>
            <a:endParaRPr/>
          </a:p>
          <a:p>
            <a:pPr algn="l" defTabSz="455675">
              <a:lnSpc>
                <a:spcPct val="110000"/>
              </a:lnSpc>
              <a:defRPr sz="2651" cap="none">
                <a:solidFill>
                  <a:srgbClr val="94E3FE"/>
                </a:solidFill>
              </a:defRPr>
            </a:pPr>
            <a:r>
              <a:t>He was a spiritually weak man who followed his flesh to shipwreck. but he was called of God from the womb. </a:t>
            </a:r>
          </a:p>
          <a:p>
            <a:pPr algn="l" defTabSz="455675">
              <a:lnSpc>
                <a:spcPct val="110000"/>
              </a:lnSpc>
              <a:defRPr sz="1716" cap="none">
                <a:solidFill>
                  <a:srgbClr val="94E3FE"/>
                </a:solidFill>
              </a:defRPr>
            </a:pPr>
            <a:endParaRPr/>
          </a:p>
          <a:p>
            <a:pPr algn="l" defTabSz="455675">
              <a:lnSpc>
                <a:spcPct val="110000"/>
              </a:lnSpc>
              <a:defRPr sz="2651" cap="none">
                <a:solidFill>
                  <a:srgbClr val="94E3FE"/>
                </a:solidFill>
              </a:defRPr>
            </a:pPr>
            <a:r>
              <a:t>He was a Nazarite from birth (Jg. 13:3-5). </a:t>
            </a:r>
          </a:p>
          <a:p>
            <a:pPr algn="l" defTabSz="455675">
              <a:lnSpc>
                <a:spcPct val="110000"/>
              </a:lnSpc>
              <a:defRPr sz="1716" cap="none">
                <a:solidFill>
                  <a:srgbClr val="94E3FE"/>
                </a:solidFill>
              </a:defRPr>
            </a:pPr>
            <a:endParaRPr/>
          </a:p>
          <a:p>
            <a:pPr algn="l" defTabSz="455675">
              <a:lnSpc>
                <a:spcPct val="110000"/>
              </a:lnSpc>
              <a:defRPr sz="2651" cap="none">
                <a:solidFill>
                  <a:srgbClr val="94E3FE"/>
                </a:solidFill>
              </a:defRPr>
            </a:pPr>
            <a:r>
              <a:t>He was a judge of Israel (Jg. 16:21). </a:t>
            </a:r>
          </a:p>
          <a:p>
            <a:pPr algn="l" defTabSz="455675">
              <a:lnSpc>
                <a:spcPct val="110000"/>
              </a:lnSpc>
              <a:defRPr sz="1716" cap="none">
                <a:solidFill>
                  <a:srgbClr val="94E3FE"/>
                </a:solidFill>
              </a:defRPr>
            </a:pPr>
            <a:endParaRPr/>
          </a:p>
          <a:p>
            <a:pPr algn="l" defTabSz="455675">
              <a:lnSpc>
                <a:spcPct val="110000"/>
              </a:lnSpc>
              <a:defRPr sz="2651" cap="none">
                <a:solidFill>
                  <a:srgbClr val="94E3FE"/>
                </a:solidFill>
              </a:defRPr>
            </a:pPr>
            <a:r>
              <a:t>He is a major figure of the Bible; four chapters of Scripture are devoted to his life. </a:t>
            </a:r>
          </a:p>
          <a:p>
            <a:pPr algn="l" defTabSz="455675">
              <a:lnSpc>
                <a:spcPct val="110000"/>
              </a:lnSpc>
              <a:defRPr sz="1716" cap="none">
                <a:solidFill>
                  <a:srgbClr val="94E3FE"/>
                </a:solidFill>
              </a:defRPr>
            </a:pPr>
            <a:endParaRPr/>
          </a:p>
          <a:p>
            <a:pPr algn="l" defTabSz="455675">
              <a:lnSpc>
                <a:spcPct val="110000"/>
              </a:lnSpc>
              <a:defRPr sz="2651" cap="none">
                <a:solidFill>
                  <a:srgbClr val="94E3FE"/>
                </a:solidFill>
              </a:defRPr>
            </a:pPr>
            <a:r>
              <a:t>He won mighty victories by the power of God over Israel’s pagan enemies. </a:t>
            </a:r>
          </a:p>
        </p:txBody>
      </p:sp>
      <p:grpSp>
        <p:nvGrpSpPr>
          <p:cNvPr id="774" name="Samson_carries_the_gates_of_Gaza_up_to_the_mount_of_Hebron._Wellcome_V0034292.jpeg"/>
          <p:cNvGrpSpPr/>
          <p:nvPr/>
        </p:nvGrpSpPr>
        <p:grpSpPr>
          <a:xfrm>
            <a:off x="7185408" y="1163292"/>
            <a:ext cx="4798604" cy="6750214"/>
            <a:chOff x="0" y="0"/>
            <a:chExt cx="4798602" cy="6750212"/>
          </a:xfrm>
        </p:grpSpPr>
        <p:pic>
          <p:nvPicPr>
            <p:cNvPr id="773" name="Samson_carries_the_gates_of_Gaza_up_to_the_mount_of_Hebron._Wellcome_V0034292.jpeg" descr="Samson_carries_the_gates_of_Gaza_up_to_the_mount_of_Hebron._Wellcome_V0034292.jpeg"/>
            <p:cNvPicPr>
              <a:picLocks noChangeAspect="1"/>
            </p:cNvPicPr>
            <p:nvPr/>
          </p:nvPicPr>
          <p:blipFill>
            <a:blip r:embed="rId2"/>
            <a:srcRect l="6999" t="8001" r="6999" b="15010"/>
            <a:stretch>
              <a:fillRect/>
            </a:stretch>
          </p:blipFill>
          <p:spPr>
            <a:xfrm>
              <a:off x="76200" y="63500"/>
              <a:ext cx="4658903" cy="6610513"/>
            </a:xfrm>
            <a:prstGeom prst="rect">
              <a:avLst/>
            </a:prstGeom>
            <a:ln>
              <a:noFill/>
            </a:ln>
            <a:effectLst/>
          </p:spPr>
        </p:pic>
        <p:pic>
          <p:nvPicPr>
            <p:cNvPr id="772" name="Samson_carries_the_gates_of_Gaza_up_to_the_mount_of_Hebron._Wellcome_V0034292.jpeg" descr="Samson_carries_the_gates_of_Gaza_up_to_the_mount_of_Hebron._Wellcome_V0034292.jpeg"/>
            <p:cNvPicPr>
              <a:picLocks/>
            </p:cNvPicPr>
            <p:nvPr/>
          </p:nvPicPr>
          <p:blipFill>
            <a:blip r:embed="rId3"/>
            <a:stretch>
              <a:fillRect/>
            </a:stretch>
          </p:blipFill>
          <p:spPr>
            <a:xfrm>
              <a:off x="0" y="-1"/>
              <a:ext cx="4798603" cy="6750214"/>
            </a:xfrm>
            <a:prstGeom prst="rect">
              <a:avLst/>
            </a:prstGeom>
            <a:effectLst/>
          </p:spPr>
        </p:pic>
      </p:grpSp>
    </p:spTree>
  </p:cSld>
  <p:clrMapOvr>
    <a:masterClrMapping/>
  </p:clrMapOvr>
  <p:transition spd="med"/>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6" name="Samson is mentioned in Hebrews 11 as a hero of the faith.…"/>
          <p:cNvSpPr txBox="1"/>
          <p:nvPr/>
        </p:nvSpPr>
        <p:spPr>
          <a:xfrm>
            <a:off x="762000" y="1032795"/>
            <a:ext cx="5892800" cy="76880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lnSpc>
                <a:spcPct val="110000"/>
              </a:lnSpc>
              <a:defRPr sz="3400" cap="none">
                <a:solidFill>
                  <a:srgbClr val="94E3FE"/>
                </a:solidFill>
              </a:defRPr>
            </a:pPr>
            <a:r>
              <a:t>Samson is mentioned in Hebrews 11 as a hero of the faith.</a:t>
            </a:r>
          </a:p>
          <a:p>
            <a:pPr algn="l">
              <a:lnSpc>
                <a:spcPct val="110000"/>
              </a:lnSpc>
              <a:defRPr sz="3400" cap="none">
                <a:solidFill>
                  <a:srgbClr val="94E3FE"/>
                </a:solidFill>
              </a:defRPr>
            </a:pPr>
            <a:endParaRPr/>
          </a:p>
          <a:p>
            <a:pPr algn="l">
              <a:lnSpc>
                <a:spcPct val="110000"/>
              </a:lnSpc>
              <a:defRPr cap="none">
                <a:solidFill>
                  <a:srgbClr val="FFFFFF"/>
                </a:solidFill>
              </a:defRPr>
            </a:pPr>
            <a:r>
              <a:t>“And what shall I more say? for the time would fail me to tell of Gedeon, and </a:t>
            </a:r>
            <a:r>
              <a:rPr i="1"/>
              <a:t>of</a:t>
            </a:r>
            <a:r>
              <a:t> Barak, and </a:t>
            </a:r>
            <a:r>
              <a:rPr i="1"/>
              <a:t>of</a:t>
            </a:r>
            <a:r>
              <a:t> Samson, and </a:t>
            </a:r>
            <a:r>
              <a:rPr i="1"/>
              <a:t>of</a:t>
            </a:r>
            <a:r>
              <a:t> Jephthae; </a:t>
            </a:r>
            <a:r>
              <a:rPr i="1"/>
              <a:t>of</a:t>
            </a:r>
            <a:r>
              <a:t> David also, and Samuel, and </a:t>
            </a:r>
            <a:r>
              <a:rPr i="1"/>
              <a:t>of</a:t>
            </a:r>
            <a:r>
              <a:t> the prophets” (Heb. 11:32).</a:t>
            </a:r>
          </a:p>
        </p:txBody>
      </p:sp>
      <p:grpSp>
        <p:nvGrpSpPr>
          <p:cNvPr id="779" name="Samson_carries_the_gates_of_Gaza_up_to_the_mount_of_Hebron._Wellcome_V0034292.jpeg"/>
          <p:cNvGrpSpPr/>
          <p:nvPr/>
        </p:nvGrpSpPr>
        <p:grpSpPr>
          <a:xfrm>
            <a:off x="7185408" y="1163292"/>
            <a:ext cx="4798604" cy="6750214"/>
            <a:chOff x="0" y="0"/>
            <a:chExt cx="4798602" cy="6750212"/>
          </a:xfrm>
        </p:grpSpPr>
        <p:pic>
          <p:nvPicPr>
            <p:cNvPr id="778" name="Samson_carries_the_gates_of_Gaza_up_to_the_mount_of_Hebron._Wellcome_V0034292.jpeg" descr="Samson_carries_the_gates_of_Gaza_up_to_the_mount_of_Hebron._Wellcome_V0034292.jpeg"/>
            <p:cNvPicPr>
              <a:picLocks noChangeAspect="1"/>
            </p:cNvPicPr>
            <p:nvPr/>
          </p:nvPicPr>
          <p:blipFill>
            <a:blip r:embed="rId2"/>
            <a:srcRect l="6999" t="8001" r="6999" b="15010"/>
            <a:stretch>
              <a:fillRect/>
            </a:stretch>
          </p:blipFill>
          <p:spPr>
            <a:xfrm>
              <a:off x="76200" y="63500"/>
              <a:ext cx="4658903" cy="6610513"/>
            </a:xfrm>
            <a:prstGeom prst="rect">
              <a:avLst/>
            </a:prstGeom>
            <a:ln>
              <a:noFill/>
            </a:ln>
            <a:effectLst/>
          </p:spPr>
        </p:pic>
        <p:pic>
          <p:nvPicPr>
            <p:cNvPr id="777" name="Samson_carries_the_gates_of_Gaza_up_to_the_mount_of_Hebron._Wellcome_V0034292.jpeg" descr="Samson_carries_the_gates_of_Gaza_up_to_the_mount_of_Hebron._Wellcome_V0034292.jpeg"/>
            <p:cNvPicPr>
              <a:picLocks/>
            </p:cNvPicPr>
            <p:nvPr/>
          </p:nvPicPr>
          <p:blipFill>
            <a:blip r:embed="rId3"/>
            <a:stretch>
              <a:fillRect/>
            </a:stretch>
          </p:blipFill>
          <p:spPr>
            <a:xfrm>
              <a:off x="0" y="-1"/>
              <a:ext cx="4798603" cy="6750214"/>
            </a:xfrm>
            <a:prstGeom prst="rect">
              <a:avLst/>
            </a:prstGeom>
            <a:effectLst/>
          </p:spPr>
        </p:pic>
      </p:grpSp>
    </p:spTree>
  </p:cSld>
  <p:clrMapOvr>
    <a:masterClrMapping/>
  </p:clrMapOvr>
  <p:transition spd="med"/>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1" name="We must remember that the main thing we must see in the times of the judges is God’s grace and mercy and longsuffering and faithfulness and power and supremacy, yea, and His truth and holiness and justice."/>
          <p:cNvSpPr txBox="1"/>
          <p:nvPr/>
        </p:nvSpPr>
        <p:spPr>
          <a:xfrm>
            <a:off x="762000" y="1032795"/>
            <a:ext cx="5892800" cy="76880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sz="3400" cap="none">
                <a:solidFill>
                  <a:srgbClr val="94E3FE"/>
                </a:solidFill>
              </a:defRPr>
            </a:lvl1pPr>
          </a:lstStyle>
          <a:p>
            <a:r>
              <a:t>We must remember that the main thing we must see in the times of the judges is God’s grace and mercy and longsuffering and faithfulness and power and supremacy, yea, and His truth and holiness and justice.</a:t>
            </a:r>
          </a:p>
        </p:txBody>
      </p:sp>
      <p:grpSp>
        <p:nvGrpSpPr>
          <p:cNvPr id="784" name="Samson_carries_the_gates_of_Gaza_up_to_the_mount_of_Hebron._Wellcome_V0034292.jpeg"/>
          <p:cNvGrpSpPr/>
          <p:nvPr/>
        </p:nvGrpSpPr>
        <p:grpSpPr>
          <a:xfrm>
            <a:off x="7185408" y="1163292"/>
            <a:ext cx="4798604" cy="6750214"/>
            <a:chOff x="0" y="0"/>
            <a:chExt cx="4798602" cy="6750212"/>
          </a:xfrm>
        </p:grpSpPr>
        <p:pic>
          <p:nvPicPr>
            <p:cNvPr id="783" name="Samson_carries_the_gates_of_Gaza_up_to_the_mount_of_Hebron._Wellcome_V0034292.jpeg" descr="Samson_carries_the_gates_of_Gaza_up_to_the_mount_of_Hebron._Wellcome_V0034292.jpeg"/>
            <p:cNvPicPr>
              <a:picLocks noChangeAspect="1"/>
            </p:cNvPicPr>
            <p:nvPr/>
          </p:nvPicPr>
          <p:blipFill>
            <a:blip r:embed="rId2"/>
            <a:srcRect l="6999" t="8001" r="6999" b="15010"/>
            <a:stretch>
              <a:fillRect/>
            </a:stretch>
          </p:blipFill>
          <p:spPr>
            <a:xfrm>
              <a:off x="76200" y="63500"/>
              <a:ext cx="4658903" cy="6610513"/>
            </a:xfrm>
            <a:prstGeom prst="rect">
              <a:avLst/>
            </a:prstGeom>
            <a:ln>
              <a:noFill/>
            </a:ln>
            <a:effectLst/>
          </p:spPr>
        </p:pic>
        <p:pic>
          <p:nvPicPr>
            <p:cNvPr id="782" name="Samson_carries_the_gates_of_Gaza_up_to_the_mount_of_Hebron._Wellcome_V0034292.jpeg" descr="Samson_carries_the_gates_of_Gaza_up_to_the_mount_of_Hebron._Wellcome_V0034292.jpeg"/>
            <p:cNvPicPr>
              <a:picLocks/>
            </p:cNvPicPr>
            <p:nvPr/>
          </p:nvPicPr>
          <p:blipFill>
            <a:blip r:embed="rId3"/>
            <a:stretch>
              <a:fillRect/>
            </a:stretch>
          </p:blipFill>
          <p:spPr>
            <a:xfrm>
              <a:off x="0" y="-1"/>
              <a:ext cx="4798603" cy="6750214"/>
            </a:xfrm>
            <a:prstGeom prst="rect">
              <a:avLst/>
            </a:prstGeom>
            <a:effectLst/>
          </p:spPr>
        </p:pic>
      </p:grpSp>
    </p:spTree>
  </p:cSld>
  <p:clrMapOvr>
    <a:masterClrMapping/>
  </p:clrMapOvr>
  <p:transition spd="med"/>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8" name="16-Israel-During-the-Judges.png"/>
          <p:cNvGrpSpPr/>
          <p:nvPr/>
        </p:nvGrpSpPr>
        <p:grpSpPr>
          <a:xfrm>
            <a:off x="612996" y="546422"/>
            <a:ext cx="11778807" cy="7658353"/>
            <a:chOff x="0" y="0"/>
            <a:chExt cx="11778806" cy="7658351"/>
          </a:xfrm>
        </p:grpSpPr>
        <p:pic>
          <p:nvPicPr>
            <p:cNvPr id="787" name="16-Israel-During-the-Judges.png" descr="16-Israel-During-the-Judges.png"/>
            <p:cNvPicPr>
              <a:picLocks noChangeAspect="1"/>
            </p:cNvPicPr>
            <p:nvPr/>
          </p:nvPicPr>
          <p:blipFill>
            <a:blip r:embed="rId2"/>
            <a:srcRect l="17135" t="59554" r="40980" b="20515"/>
            <a:stretch>
              <a:fillRect/>
            </a:stretch>
          </p:blipFill>
          <p:spPr>
            <a:xfrm>
              <a:off x="76200" y="63500"/>
              <a:ext cx="11639107" cy="7518652"/>
            </a:xfrm>
            <a:prstGeom prst="rect">
              <a:avLst/>
            </a:prstGeom>
            <a:ln>
              <a:noFill/>
            </a:ln>
            <a:effectLst/>
          </p:spPr>
        </p:pic>
        <p:pic>
          <p:nvPicPr>
            <p:cNvPr id="786" name="16-Israel-During-the-Judges.png" descr="16-Israel-During-the-Judges.png"/>
            <p:cNvPicPr>
              <a:picLocks/>
            </p:cNvPicPr>
            <p:nvPr/>
          </p:nvPicPr>
          <p:blipFill>
            <a:blip r:embed="rId3"/>
            <a:stretch>
              <a:fillRect/>
            </a:stretch>
          </p:blipFill>
          <p:spPr>
            <a:xfrm>
              <a:off x="0" y="0"/>
              <a:ext cx="11778807" cy="7658353"/>
            </a:xfrm>
            <a:prstGeom prst="rect">
              <a:avLst/>
            </a:prstGeom>
            <a:effectLst/>
          </p:spPr>
        </p:pic>
      </p:grpSp>
      <p:sp>
        <p:nvSpPr>
          <p:cNvPr id="789" name="Samson was born in Zorah of the tribe of Dan."/>
          <p:cNvSpPr txBox="1">
            <a:spLocks noGrp="1"/>
          </p:cNvSpPr>
          <p:nvPr>
            <p:ph type="body" sz="quarter" idx="1"/>
          </p:nvPr>
        </p:nvSpPr>
        <p:spPr>
          <a:xfrm>
            <a:off x="962322" y="8407203"/>
            <a:ext cx="11080156" cy="2286497"/>
          </a:xfrm>
          <a:prstGeom prst="rect">
            <a:avLst/>
          </a:prstGeom>
        </p:spPr>
        <p:txBody>
          <a:bodyPr/>
          <a:lstStyle>
            <a:lvl1pPr algn="ctr">
              <a:defRPr sz="3400">
                <a:solidFill>
                  <a:srgbClr val="94E3FE"/>
                </a:solidFill>
              </a:defRPr>
            </a:lvl1pPr>
          </a:lstStyle>
          <a:p>
            <a:r>
              <a:t>Samson was born in Zorah of the tribe of Dan.</a:t>
            </a:r>
          </a:p>
        </p:txBody>
      </p:sp>
      <p:sp>
        <p:nvSpPr>
          <p:cNvPr id="790" name="Line"/>
          <p:cNvSpPr/>
          <p:nvPr/>
        </p:nvSpPr>
        <p:spPr>
          <a:xfrm flipH="1" flipV="1">
            <a:off x="6818737" y="4112077"/>
            <a:ext cx="870307" cy="870307"/>
          </a:xfrm>
          <a:prstGeom prst="line">
            <a:avLst/>
          </a:prstGeom>
          <a:ln w="177800">
            <a:solidFill>
              <a:srgbClr val="000000"/>
            </a:solidFill>
            <a:miter lim="400000"/>
            <a:tailEnd type="triangle"/>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Tree>
  </p:cSld>
  <p:clrMapOvr>
    <a:masterClrMapping/>
  </p:clrMapOvr>
  <p:transition spd="med"/>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4" name="16-Israel-During-the-Judges.png"/>
          <p:cNvGrpSpPr/>
          <p:nvPr/>
        </p:nvGrpSpPr>
        <p:grpSpPr>
          <a:xfrm>
            <a:off x="612996" y="369851"/>
            <a:ext cx="11778807" cy="7658353"/>
            <a:chOff x="0" y="0"/>
            <a:chExt cx="11778806" cy="7658351"/>
          </a:xfrm>
        </p:grpSpPr>
        <p:pic>
          <p:nvPicPr>
            <p:cNvPr id="793" name="16-Israel-During-the-Judges.png" descr="16-Israel-During-the-Judges.png"/>
            <p:cNvPicPr>
              <a:picLocks noChangeAspect="1"/>
            </p:cNvPicPr>
            <p:nvPr/>
          </p:nvPicPr>
          <p:blipFill>
            <a:blip r:embed="rId2"/>
            <a:srcRect l="17135" t="59554" r="40980" b="20515"/>
            <a:stretch>
              <a:fillRect/>
            </a:stretch>
          </p:blipFill>
          <p:spPr>
            <a:xfrm>
              <a:off x="76200" y="63500"/>
              <a:ext cx="11639107" cy="7518652"/>
            </a:xfrm>
            <a:prstGeom prst="rect">
              <a:avLst/>
            </a:prstGeom>
            <a:ln>
              <a:noFill/>
            </a:ln>
            <a:effectLst/>
          </p:spPr>
        </p:pic>
        <p:pic>
          <p:nvPicPr>
            <p:cNvPr id="792" name="16-Israel-During-the-Judges.png" descr="16-Israel-During-the-Judges.png"/>
            <p:cNvPicPr>
              <a:picLocks/>
            </p:cNvPicPr>
            <p:nvPr/>
          </p:nvPicPr>
          <p:blipFill>
            <a:blip r:embed="rId3"/>
            <a:stretch>
              <a:fillRect/>
            </a:stretch>
          </p:blipFill>
          <p:spPr>
            <a:xfrm>
              <a:off x="0" y="0"/>
              <a:ext cx="11778807" cy="7658353"/>
            </a:xfrm>
            <a:prstGeom prst="rect">
              <a:avLst/>
            </a:prstGeom>
            <a:effectLst/>
          </p:spPr>
        </p:pic>
      </p:grpSp>
      <p:sp>
        <p:nvSpPr>
          <p:cNvPr id="795" name="He chose a Philistine wife in Timnath (also spelled Timnah)."/>
          <p:cNvSpPr txBox="1">
            <a:spLocks noGrp="1"/>
          </p:cNvSpPr>
          <p:nvPr>
            <p:ph type="body" sz="quarter" idx="1"/>
          </p:nvPr>
        </p:nvSpPr>
        <p:spPr>
          <a:xfrm>
            <a:off x="2020523" y="8165010"/>
            <a:ext cx="8963754" cy="2286498"/>
          </a:xfrm>
          <a:prstGeom prst="rect">
            <a:avLst/>
          </a:prstGeom>
        </p:spPr>
        <p:txBody>
          <a:bodyPr/>
          <a:lstStyle>
            <a:lvl1pPr algn="ctr">
              <a:defRPr sz="3400">
                <a:solidFill>
                  <a:srgbClr val="94E3FE"/>
                </a:solidFill>
              </a:defRPr>
            </a:lvl1pPr>
          </a:lstStyle>
          <a:p>
            <a:r>
              <a:t>He chose a Philistine wife in Timnath (also spelled Timnah).</a:t>
            </a:r>
          </a:p>
        </p:txBody>
      </p:sp>
      <p:sp>
        <p:nvSpPr>
          <p:cNvPr id="796" name="Line"/>
          <p:cNvSpPr/>
          <p:nvPr/>
        </p:nvSpPr>
        <p:spPr>
          <a:xfrm flipV="1">
            <a:off x="4956481" y="3483352"/>
            <a:ext cx="745170" cy="958203"/>
          </a:xfrm>
          <a:prstGeom prst="line">
            <a:avLst/>
          </a:prstGeom>
          <a:ln w="177800">
            <a:solidFill>
              <a:srgbClr val="000000"/>
            </a:solidFill>
            <a:miter lim="400000"/>
            <a:tailEnd type="triangle"/>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Tree>
  </p:cSld>
  <p:clrMapOvr>
    <a:masterClrMapping/>
  </p:clrMapOvr>
  <p:transition spd="med"/>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 name="Samson’s physical strength was amazing. He was a real-life superman, but his power was of the living God, not mythical kryptonite. He was, indeed, an army of one!"/>
          <p:cNvSpPr txBox="1"/>
          <p:nvPr/>
        </p:nvSpPr>
        <p:spPr>
          <a:xfrm>
            <a:off x="1149659" y="1386387"/>
            <a:ext cx="5117482" cy="562785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sz="3400" cap="none">
                <a:solidFill>
                  <a:srgbClr val="94E3FE"/>
                </a:solidFill>
              </a:defRPr>
            </a:lvl1pPr>
          </a:lstStyle>
          <a:p>
            <a:r>
              <a:t>Samson’s physical strength was amazing. He was a real-life superman, but his power was of the living God, not mythical kryptonite. He was, indeed, an army of one! </a:t>
            </a:r>
          </a:p>
        </p:txBody>
      </p:sp>
      <p:grpSp>
        <p:nvGrpSpPr>
          <p:cNvPr id="801" name="Samson_carries_the_gates_of_Gaza_up_to_the_mount_of_Hebron._Wellcome_V0034292.jpeg"/>
          <p:cNvGrpSpPr/>
          <p:nvPr/>
        </p:nvGrpSpPr>
        <p:grpSpPr>
          <a:xfrm>
            <a:off x="7185408" y="1163292"/>
            <a:ext cx="4798604" cy="6750214"/>
            <a:chOff x="0" y="0"/>
            <a:chExt cx="4798602" cy="6750212"/>
          </a:xfrm>
        </p:grpSpPr>
        <p:pic>
          <p:nvPicPr>
            <p:cNvPr id="800" name="Samson_carries_the_gates_of_Gaza_up_to_the_mount_of_Hebron._Wellcome_V0034292.jpeg" descr="Samson_carries_the_gates_of_Gaza_up_to_the_mount_of_Hebron._Wellcome_V0034292.jpeg"/>
            <p:cNvPicPr>
              <a:picLocks noChangeAspect="1"/>
            </p:cNvPicPr>
            <p:nvPr/>
          </p:nvPicPr>
          <p:blipFill>
            <a:blip r:embed="rId2"/>
            <a:srcRect l="6999" t="8001" r="6999" b="15010"/>
            <a:stretch>
              <a:fillRect/>
            </a:stretch>
          </p:blipFill>
          <p:spPr>
            <a:xfrm>
              <a:off x="76200" y="63500"/>
              <a:ext cx="4658903" cy="6610513"/>
            </a:xfrm>
            <a:prstGeom prst="rect">
              <a:avLst/>
            </a:prstGeom>
            <a:ln>
              <a:noFill/>
            </a:ln>
            <a:effectLst/>
          </p:spPr>
        </p:pic>
        <p:pic>
          <p:nvPicPr>
            <p:cNvPr id="799" name="Samson_carries_the_gates_of_Gaza_up_to_the_mount_of_Hebron._Wellcome_V0034292.jpeg" descr="Samson_carries_the_gates_of_Gaza_up_to_the_mount_of_Hebron._Wellcome_V0034292.jpeg"/>
            <p:cNvPicPr>
              <a:picLocks/>
            </p:cNvPicPr>
            <p:nvPr/>
          </p:nvPicPr>
          <p:blipFill>
            <a:blip r:embed="rId3"/>
            <a:stretch>
              <a:fillRect/>
            </a:stretch>
          </p:blipFill>
          <p:spPr>
            <a:xfrm>
              <a:off x="0" y="-1"/>
              <a:ext cx="4798603" cy="6750214"/>
            </a:xfrm>
            <a:prstGeom prst="rect">
              <a:avLst/>
            </a:prstGeom>
            <a:effectLst/>
          </p:spPr>
        </p:pic>
      </p:grpSp>
    </p:spTree>
  </p:cSld>
  <p:clrMapOvr>
    <a:masterClrMapping/>
  </p:clrMapOvr>
  <p:transition spd="med"/>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3" name="He killed a lion with his bare hands as if it were a lamb.…"/>
          <p:cNvSpPr txBox="1"/>
          <p:nvPr/>
        </p:nvSpPr>
        <p:spPr>
          <a:xfrm>
            <a:off x="858311" y="1778510"/>
            <a:ext cx="5155010" cy="59673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lnSpcReduction="10000"/>
          </a:bodyPr>
          <a:lstStyle/>
          <a:p>
            <a:pPr algn="l" defTabSz="578358">
              <a:lnSpc>
                <a:spcPct val="110000"/>
              </a:lnSpc>
              <a:defRPr sz="3366" cap="none">
                <a:solidFill>
                  <a:srgbClr val="94E3FE"/>
                </a:solidFill>
              </a:defRPr>
            </a:pPr>
            <a:r>
              <a:t>He killed a lion with his bare hands as if it were a lamb.</a:t>
            </a:r>
            <a:r>
              <a:rPr>
                <a:solidFill>
                  <a:srgbClr val="FFFFFF"/>
                </a:solidFill>
              </a:rPr>
              <a:t> </a:t>
            </a:r>
          </a:p>
          <a:p>
            <a:pPr algn="l" defTabSz="578358">
              <a:lnSpc>
                <a:spcPct val="110000"/>
              </a:lnSpc>
              <a:defRPr sz="3366" cap="none">
                <a:solidFill>
                  <a:srgbClr val="94E3FE"/>
                </a:solidFill>
              </a:defRPr>
            </a:pPr>
            <a:endParaRPr>
              <a:solidFill>
                <a:srgbClr val="FFFFFF"/>
              </a:solidFill>
            </a:endParaRPr>
          </a:p>
          <a:p>
            <a:pPr algn="l" defTabSz="578358">
              <a:lnSpc>
                <a:spcPct val="110000"/>
              </a:lnSpc>
              <a:defRPr sz="3366" cap="none">
                <a:solidFill>
                  <a:srgbClr val="94E3FE"/>
                </a:solidFill>
              </a:defRPr>
            </a:pPr>
            <a:r>
              <a:rPr>
                <a:solidFill>
                  <a:srgbClr val="FFFFFF"/>
                </a:solidFill>
              </a:rPr>
              <a:t>“And the Spirit of the LORD came mightily upon him, and he rent him as he would have rent a kid, and </a:t>
            </a:r>
            <a:r>
              <a:rPr i="1">
                <a:solidFill>
                  <a:srgbClr val="FFFFFF"/>
                </a:solidFill>
              </a:rPr>
              <a:t>he had</a:t>
            </a:r>
            <a:r>
              <a:rPr>
                <a:solidFill>
                  <a:srgbClr val="FFFFFF"/>
                </a:solidFill>
              </a:rPr>
              <a:t> nothing in his hand” (Jg. 14:6). </a:t>
            </a:r>
          </a:p>
        </p:txBody>
      </p:sp>
      <p:pic>
        <p:nvPicPr>
          <p:cNvPr id="804" name="1c42d10eb4a656dc93b3bfb796143132.jpg" descr="1c42d10eb4a656dc93b3bfb796143132.jpg"/>
          <p:cNvPicPr>
            <a:picLocks noChangeAspect="1"/>
          </p:cNvPicPr>
          <p:nvPr/>
        </p:nvPicPr>
        <p:blipFill>
          <a:blip r:embed="rId2"/>
          <a:srcRect l="19154" r="17423"/>
          <a:stretch>
            <a:fillRect/>
          </a:stretch>
        </p:blipFill>
        <p:spPr>
          <a:xfrm>
            <a:off x="6817793" y="1825649"/>
            <a:ext cx="5154892" cy="5283201"/>
          </a:xfrm>
          <a:prstGeom prst="rect">
            <a:avLst/>
          </a:prstGeom>
          <a:ln w="12700">
            <a:miter lim="400000"/>
          </a:ln>
        </p:spPr>
      </p:pic>
    </p:spTree>
  </p:cSld>
  <p:clrMapOvr>
    <a:masterClrMapping/>
  </p:clrMapOvr>
  <p:transition spd="med"/>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8" name="16-Israel-During-the-Judges.png"/>
          <p:cNvGrpSpPr/>
          <p:nvPr/>
        </p:nvGrpSpPr>
        <p:grpSpPr>
          <a:xfrm>
            <a:off x="492402" y="546422"/>
            <a:ext cx="5889650" cy="7658353"/>
            <a:chOff x="0" y="0"/>
            <a:chExt cx="5889649" cy="7658351"/>
          </a:xfrm>
        </p:grpSpPr>
        <p:pic>
          <p:nvPicPr>
            <p:cNvPr id="807" name="16-Israel-During-the-Judges.png" descr="16-Israel-During-the-Judges.png"/>
            <p:cNvPicPr>
              <a:picLocks noChangeAspect="1"/>
            </p:cNvPicPr>
            <p:nvPr/>
          </p:nvPicPr>
          <p:blipFill>
            <a:blip r:embed="rId2"/>
            <a:srcRect l="38305" t="59554" r="41003" b="20515"/>
            <a:stretch>
              <a:fillRect/>
            </a:stretch>
          </p:blipFill>
          <p:spPr>
            <a:xfrm>
              <a:off x="76200" y="63500"/>
              <a:ext cx="5749950" cy="7518652"/>
            </a:xfrm>
            <a:prstGeom prst="rect">
              <a:avLst/>
            </a:prstGeom>
            <a:ln>
              <a:noFill/>
            </a:ln>
            <a:effectLst/>
          </p:spPr>
        </p:pic>
        <p:pic>
          <p:nvPicPr>
            <p:cNvPr id="806" name="16-Israel-During-the-Judges.png" descr="16-Israel-During-the-Judges.png"/>
            <p:cNvPicPr>
              <a:picLocks/>
            </p:cNvPicPr>
            <p:nvPr/>
          </p:nvPicPr>
          <p:blipFill>
            <a:blip r:embed="rId3"/>
            <a:stretch>
              <a:fillRect/>
            </a:stretch>
          </p:blipFill>
          <p:spPr>
            <a:xfrm>
              <a:off x="0" y="0"/>
              <a:ext cx="5889650" cy="7658353"/>
            </a:xfrm>
            <a:prstGeom prst="rect">
              <a:avLst/>
            </a:prstGeom>
            <a:effectLst/>
          </p:spPr>
        </p:pic>
      </p:grpSp>
      <p:sp>
        <p:nvSpPr>
          <p:cNvPr id="809" name="He killed 1,000 Philistines with the jawbone of an ass at the rock of Etam in Lehi near Zorah."/>
          <p:cNvSpPr txBox="1">
            <a:spLocks noGrp="1"/>
          </p:cNvSpPr>
          <p:nvPr>
            <p:ph type="body" sz="quarter" idx="1"/>
          </p:nvPr>
        </p:nvSpPr>
        <p:spPr>
          <a:xfrm>
            <a:off x="962322" y="8268230"/>
            <a:ext cx="11080156" cy="2286498"/>
          </a:xfrm>
          <a:prstGeom prst="rect">
            <a:avLst/>
          </a:prstGeom>
        </p:spPr>
        <p:txBody>
          <a:bodyPr/>
          <a:lstStyle>
            <a:lvl1pPr algn="ctr">
              <a:defRPr sz="3400">
                <a:solidFill>
                  <a:srgbClr val="94E3FE"/>
                </a:solidFill>
              </a:defRPr>
            </a:lvl1pPr>
          </a:lstStyle>
          <a:p>
            <a:r>
              <a:t>He killed 1,000 Philistines with the jawbone of an ass at the rock of Etam in Lehi near Zorah.</a:t>
            </a:r>
          </a:p>
        </p:txBody>
      </p:sp>
      <p:sp>
        <p:nvSpPr>
          <p:cNvPr id="810" name="Line"/>
          <p:cNvSpPr/>
          <p:nvPr/>
        </p:nvSpPr>
        <p:spPr>
          <a:xfrm flipH="1" flipV="1">
            <a:off x="1891642" y="4133635"/>
            <a:ext cx="870307" cy="870307"/>
          </a:xfrm>
          <a:prstGeom prst="line">
            <a:avLst/>
          </a:prstGeom>
          <a:ln w="177800">
            <a:solidFill>
              <a:srgbClr val="000000"/>
            </a:solidFill>
            <a:miter lim="400000"/>
            <a:tailEnd type="triangle"/>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pic>
        <p:nvPicPr>
          <p:cNvPr id="811" name="600-Samson-Jawbone0001.jpg" descr="600-Samson-Jawbone0001.jpg"/>
          <p:cNvPicPr>
            <a:picLocks noChangeAspect="1"/>
          </p:cNvPicPr>
          <p:nvPr/>
        </p:nvPicPr>
        <p:blipFill>
          <a:blip r:embed="rId4"/>
          <a:stretch>
            <a:fillRect/>
          </a:stretch>
        </p:blipFill>
        <p:spPr>
          <a:xfrm rot="232897">
            <a:off x="5209449" y="1209415"/>
            <a:ext cx="6965603" cy="6332367"/>
          </a:xfrm>
          <a:prstGeom prst="rect">
            <a:avLst/>
          </a:prstGeom>
          <a:ln w="12700">
            <a:miter lim="400000"/>
          </a:ln>
        </p:spPr>
      </p:pic>
    </p:spTree>
  </p:cSld>
  <p:clrMapOvr>
    <a:masterClrMapping/>
  </p:clrMapOvr>
  <p:transition spd="med"/>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5" name="16-Israel-During-the-Judges.png"/>
          <p:cNvGrpSpPr/>
          <p:nvPr/>
        </p:nvGrpSpPr>
        <p:grpSpPr>
          <a:xfrm>
            <a:off x="612996" y="546422"/>
            <a:ext cx="11778807" cy="7658353"/>
            <a:chOff x="0" y="0"/>
            <a:chExt cx="11778806" cy="7658351"/>
          </a:xfrm>
        </p:grpSpPr>
        <p:pic>
          <p:nvPicPr>
            <p:cNvPr id="814" name="16-Israel-During-the-Judges.png" descr="16-Israel-During-the-Judges.png"/>
            <p:cNvPicPr>
              <a:picLocks noChangeAspect="1"/>
            </p:cNvPicPr>
            <p:nvPr/>
          </p:nvPicPr>
          <p:blipFill>
            <a:blip r:embed="rId2"/>
            <a:srcRect l="17135" t="59554" r="40980" b="20515"/>
            <a:stretch>
              <a:fillRect/>
            </a:stretch>
          </p:blipFill>
          <p:spPr>
            <a:xfrm>
              <a:off x="76200" y="63500"/>
              <a:ext cx="11639107" cy="7518652"/>
            </a:xfrm>
            <a:prstGeom prst="rect">
              <a:avLst/>
            </a:prstGeom>
            <a:ln>
              <a:noFill/>
            </a:ln>
            <a:effectLst/>
          </p:spPr>
        </p:pic>
        <p:pic>
          <p:nvPicPr>
            <p:cNvPr id="813" name="16-Israel-During-the-Judges.png" descr="16-Israel-During-the-Judges.png"/>
            <p:cNvPicPr>
              <a:picLocks/>
            </p:cNvPicPr>
            <p:nvPr/>
          </p:nvPicPr>
          <p:blipFill>
            <a:blip r:embed="rId3"/>
            <a:stretch>
              <a:fillRect/>
            </a:stretch>
          </p:blipFill>
          <p:spPr>
            <a:xfrm>
              <a:off x="0" y="0"/>
              <a:ext cx="11778807" cy="7658353"/>
            </a:xfrm>
            <a:prstGeom prst="rect">
              <a:avLst/>
            </a:prstGeom>
            <a:effectLst/>
          </p:spPr>
        </p:pic>
      </p:grpSp>
      <p:sp>
        <p:nvSpPr>
          <p:cNvPr id="816" name="He removed the city gate from Gaza and carried it to Hebron (Jg. 16:1-3)."/>
          <p:cNvSpPr txBox="1">
            <a:spLocks noGrp="1"/>
          </p:cNvSpPr>
          <p:nvPr>
            <p:ph type="body" sz="quarter" idx="1"/>
          </p:nvPr>
        </p:nvSpPr>
        <p:spPr>
          <a:xfrm>
            <a:off x="1617177" y="8253059"/>
            <a:ext cx="9770446" cy="1328162"/>
          </a:xfrm>
          <a:prstGeom prst="rect">
            <a:avLst/>
          </a:prstGeom>
        </p:spPr>
        <p:txBody>
          <a:bodyPr/>
          <a:lstStyle>
            <a:lvl1pPr algn="ctr">
              <a:defRPr sz="3400">
                <a:solidFill>
                  <a:srgbClr val="94E3FE"/>
                </a:solidFill>
              </a:defRPr>
            </a:lvl1pPr>
          </a:lstStyle>
          <a:p>
            <a:r>
              <a:t>He removed the city gate from Gaza and carried it to Hebron (Jg. 16:1-3).</a:t>
            </a:r>
          </a:p>
        </p:txBody>
      </p:sp>
      <p:sp>
        <p:nvSpPr>
          <p:cNvPr id="817" name="Line"/>
          <p:cNvSpPr/>
          <p:nvPr/>
        </p:nvSpPr>
        <p:spPr>
          <a:xfrm flipH="1" flipV="1">
            <a:off x="2243999" y="6771808"/>
            <a:ext cx="870307" cy="870307"/>
          </a:xfrm>
          <a:prstGeom prst="line">
            <a:avLst/>
          </a:prstGeom>
          <a:ln w="177800">
            <a:solidFill>
              <a:srgbClr val="000000"/>
            </a:solidFill>
            <a:miter lim="400000"/>
            <a:tailEnd type="triangle"/>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Tree>
  </p:cSld>
  <p:clrMapOvr>
    <a:masterClrMapping/>
  </p:clrMapOvr>
  <p:transition spd="med"/>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 name="It was a large gate at least 10 feet high and 10 feet wide. Dr. William Barrick has computed the weight of the gate and posts to have been between five and ten tons."/>
          <p:cNvSpPr txBox="1">
            <a:spLocks noGrp="1"/>
          </p:cNvSpPr>
          <p:nvPr>
            <p:ph type="body" sz="half" idx="1"/>
          </p:nvPr>
        </p:nvSpPr>
        <p:spPr>
          <a:xfrm>
            <a:off x="625177" y="7564470"/>
            <a:ext cx="11754446" cy="2286497"/>
          </a:xfrm>
          <a:prstGeom prst="rect">
            <a:avLst/>
          </a:prstGeom>
        </p:spPr>
        <p:txBody>
          <a:bodyPr/>
          <a:lstStyle>
            <a:lvl1pPr algn="ctr">
              <a:defRPr sz="3400">
                <a:solidFill>
                  <a:srgbClr val="94E3FE"/>
                </a:solidFill>
              </a:defRPr>
            </a:lvl1pPr>
          </a:lstStyle>
          <a:p>
            <a:r>
              <a:t>It was a large gate at least 10 feet high and 10 feet wide. Dr. William Barrick has computed the weight of the gate and posts to have been between five and ten tons.</a:t>
            </a:r>
          </a:p>
        </p:txBody>
      </p:sp>
      <p:grpSp>
        <p:nvGrpSpPr>
          <p:cNvPr id="822" name="lwjas0434.jpg"/>
          <p:cNvGrpSpPr/>
          <p:nvPr/>
        </p:nvGrpSpPr>
        <p:grpSpPr>
          <a:xfrm>
            <a:off x="1082489" y="643466"/>
            <a:ext cx="10839822" cy="6643368"/>
            <a:chOff x="0" y="0"/>
            <a:chExt cx="10839821" cy="6643367"/>
          </a:xfrm>
        </p:grpSpPr>
        <p:pic>
          <p:nvPicPr>
            <p:cNvPr id="821" name="lwjas0434.jpg" descr="lwjas0434.jpg"/>
            <p:cNvPicPr>
              <a:picLocks noChangeAspect="1"/>
            </p:cNvPicPr>
            <p:nvPr/>
          </p:nvPicPr>
          <p:blipFill>
            <a:blip r:embed="rId2"/>
            <a:srcRect t="4976" b="4976"/>
            <a:stretch>
              <a:fillRect/>
            </a:stretch>
          </p:blipFill>
          <p:spPr>
            <a:xfrm>
              <a:off x="76200" y="63500"/>
              <a:ext cx="10700122" cy="6503668"/>
            </a:xfrm>
            <a:prstGeom prst="rect">
              <a:avLst/>
            </a:prstGeom>
            <a:ln>
              <a:noFill/>
            </a:ln>
            <a:effectLst/>
          </p:spPr>
        </p:pic>
        <p:pic>
          <p:nvPicPr>
            <p:cNvPr id="820" name="lwjas0434.jpg" descr="lwjas0434.jpg"/>
            <p:cNvPicPr>
              <a:picLocks/>
            </p:cNvPicPr>
            <p:nvPr/>
          </p:nvPicPr>
          <p:blipFill>
            <a:blip r:embed="rId3"/>
            <a:stretch>
              <a:fillRect/>
            </a:stretch>
          </p:blipFill>
          <p:spPr>
            <a:xfrm>
              <a:off x="-1" y="-1"/>
              <a:ext cx="10839823" cy="6643369"/>
            </a:xfrm>
            <a:prstGeom prst="rect">
              <a:avLst/>
            </a:prstGeom>
            <a:effectLst/>
          </p:spPr>
        </p:pic>
      </p:gr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 name="In the time of the Judges, God continued to work out His great plan of the ages.…"/>
          <p:cNvSpPr txBox="1">
            <a:spLocks noGrp="1"/>
          </p:cNvSpPr>
          <p:nvPr>
            <p:ph type="body" sz="half" idx="1"/>
          </p:nvPr>
        </p:nvSpPr>
        <p:spPr>
          <a:xfrm>
            <a:off x="981357" y="1078754"/>
            <a:ext cx="5454086" cy="8476740"/>
          </a:xfrm>
          <a:prstGeom prst="rect">
            <a:avLst/>
          </a:prstGeom>
        </p:spPr>
        <p:txBody>
          <a:bodyPr/>
          <a:lstStyle/>
          <a:p>
            <a:pPr>
              <a:defRPr sz="3400">
                <a:solidFill>
                  <a:srgbClr val="94E3FE"/>
                </a:solidFill>
              </a:defRPr>
            </a:pPr>
            <a:r>
              <a:t>In the time of the Judges, God continued to work out His great plan of the ages.</a:t>
            </a:r>
          </a:p>
          <a:p>
            <a:pPr>
              <a:defRPr sz="3400">
                <a:solidFill>
                  <a:srgbClr val="94E3FE"/>
                </a:solidFill>
              </a:defRPr>
            </a:pPr>
            <a:endParaRPr/>
          </a:p>
          <a:p>
            <a:pPr>
              <a:defRPr sz="3400">
                <a:solidFill>
                  <a:srgbClr val="94E3FE"/>
                </a:solidFill>
              </a:defRPr>
            </a:pPr>
            <a:r>
              <a:rPr>
                <a:solidFill>
                  <a:srgbClr val="FFFFFF"/>
                </a:solidFill>
              </a:rPr>
              <a:t>“That in the dispensation of the fulness of times he might gather together in one all things in Christ, both which are in heaven, and which are on earth; </a:t>
            </a:r>
            <a:r>
              <a:rPr i="1">
                <a:solidFill>
                  <a:srgbClr val="FFFFFF"/>
                </a:solidFill>
              </a:rPr>
              <a:t>even</a:t>
            </a:r>
            <a:r>
              <a:rPr>
                <a:solidFill>
                  <a:srgbClr val="FFFFFF"/>
                </a:solidFill>
              </a:rPr>
              <a:t> in him” (Eph. 1:10).</a:t>
            </a:r>
          </a:p>
        </p:txBody>
      </p:sp>
      <p:grpSp>
        <p:nvGrpSpPr>
          <p:cNvPr id="360" name="New+Jerusalem.jpg"/>
          <p:cNvGrpSpPr/>
          <p:nvPr/>
        </p:nvGrpSpPr>
        <p:grpSpPr>
          <a:xfrm>
            <a:off x="6950306" y="1096429"/>
            <a:ext cx="5176351" cy="6511618"/>
            <a:chOff x="0" y="0"/>
            <a:chExt cx="5176350" cy="6511617"/>
          </a:xfrm>
        </p:grpSpPr>
        <p:pic>
          <p:nvPicPr>
            <p:cNvPr id="359" name="New+Jerusalem.jpg" descr="New+Jerusalem.jpg"/>
            <p:cNvPicPr>
              <a:picLocks noChangeAspect="1"/>
            </p:cNvPicPr>
            <p:nvPr/>
          </p:nvPicPr>
          <p:blipFill>
            <a:blip r:embed="rId2"/>
            <a:srcRect l="4356" r="4356"/>
            <a:stretch>
              <a:fillRect/>
            </a:stretch>
          </p:blipFill>
          <p:spPr>
            <a:xfrm>
              <a:off x="76200" y="63500"/>
              <a:ext cx="5036651" cy="6371918"/>
            </a:xfrm>
            <a:prstGeom prst="rect">
              <a:avLst/>
            </a:prstGeom>
            <a:ln>
              <a:noFill/>
            </a:ln>
            <a:effectLst/>
          </p:spPr>
        </p:pic>
        <p:pic>
          <p:nvPicPr>
            <p:cNvPr id="358" name="New+Jerusalem.jpg" descr="New+Jerusalem.jpg"/>
            <p:cNvPicPr>
              <a:picLocks/>
            </p:cNvPicPr>
            <p:nvPr/>
          </p:nvPicPr>
          <p:blipFill>
            <a:blip r:embed="rId3"/>
            <a:stretch>
              <a:fillRect/>
            </a:stretch>
          </p:blipFill>
          <p:spPr>
            <a:xfrm>
              <a:off x="0" y="0"/>
              <a:ext cx="5176351" cy="6511618"/>
            </a:xfrm>
            <a:prstGeom prst="rect">
              <a:avLst/>
            </a:prstGeom>
            <a:effectLst/>
          </p:spPr>
        </p:pic>
      </p:grpSp>
    </p:spTree>
  </p:cSld>
  <p:clrMapOvr>
    <a:masterClrMapping/>
  </p:clrMapOvr>
  <p:transition spd="med"/>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6" name="16-Israel-During-the-Judges.png"/>
          <p:cNvGrpSpPr/>
          <p:nvPr/>
        </p:nvGrpSpPr>
        <p:grpSpPr>
          <a:xfrm>
            <a:off x="612996" y="546422"/>
            <a:ext cx="11778807" cy="7658353"/>
            <a:chOff x="0" y="0"/>
            <a:chExt cx="11778806" cy="7658351"/>
          </a:xfrm>
        </p:grpSpPr>
        <p:pic>
          <p:nvPicPr>
            <p:cNvPr id="825" name="16-Israel-During-the-Judges.png" descr="16-Israel-During-the-Judges.png"/>
            <p:cNvPicPr>
              <a:picLocks noChangeAspect="1"/>
            </p:cNvPicPr>
            <p:nvPr/>
          </p:nvPicPr>
          <p:blipFill>
            <a:blip r:embed="rId2"/>
            <a:srcRect l="17135" t="59554" r="40980" b="20515"/>
            <a:stretch>
              <a:fillRect/>
            </a:stretch>
          </p:blipFill>
          <p:spPr>
            <a:xfrm>
              <a:off x="76200" y="63500"/>
              <a:ext cx="11639107" cy="7518652"/>
            </a:xfrm>
            <a:prstGeom prst="rect">
              <a:avLst/>
            </a:prstGeom>
            <a:ln>
              <a:noFill/>
            </a:ln>
            <a:effectLst/>
          </p:spPr>
        </p:pic>
        <p:pic>
          <p:nvPicPr>
            <p:cNvPr id="824" name="16-Israel-During-the-Judges.png" descr="16-Israel-During-the-Judges.png"/>
            <p:cNvPicPr>
              <a:picLocks/>
            </p:cNvPicPr>
            <p:nvPr/>
          </p:nvPicPr>
          <p:blipFill>
            <a:blip r:embed="rId3"/>
            <a:stretch>
              <a:fillRect/>
            </a:stretch>
          </p:blipFill>
          <p:spPr>
            <a:xfrm>
              <a:off x="0" y="0"/>
              <a:ext cx="11778807" cy="7658353"/>
            </a:xfrm>
            <a:prstGeom prst="rect">
              <a:avLst/>
            </a:prstGeom>
            <a:effectLst/>
          </p:spPr>
        </p:pic>
      </p:grpSp>
      <p:sp>
        <p:nvSpPr>
          <p:cNvPr id="827" name="Line"/>
          <p:cNvSpPr/>
          <p:nvPr/>
        </p:nvSpPr>
        <p:spPr>
          <a:xfrm flipV="1">
            <a:off x="2705840" y="5807432"/>
            <a:ext cx="4946673" cy="430529"/>
          </a:xfrm>
          <a:prstGeom prst="line">
            <a:avLst/>
          </a:prstGeom>
          <a:ln w="177800">
            <a:solidFill>
              <a:srgbClr val="000000"/>
            </a:solidFill>
            <a:miter lim="400000"/>
            <a:tailEnd type="triangle"/>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
        <p:nvSpPr>
          <p:cNvPr id="828" name="Hebron was 36 miles away and 3,200 feet higher in altitude!"/>
          <p:cNvSpPr txBox="1"/>
          <p:nvPr/>
        </p:nvSpPr>
        <p:spPr>
          <a:xfrm>
            <a:off x="1887576" y="8246102"/>
            <a:ext cx="9229648" cy="1622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nSpc>
                <a:spcPct val="110000"/>
              </a:lnSpc>
              <a:defRPr cap="none">
                <a:solidFill>
                  <a:srgbClr val="94E3FE"/>
                </a:solidFill>
              </a:defRPr>
            </a:lvl1pPr>
          </a:lstStyle>
          <a:p>
            <a:r>
              <a:t>Hebron was 36 miles away and 3,200 feet higher in altitude!</a:t>
            </a:r>
          </a:p>
        </p:txBody>
      </p:sp>
    </p:spTree>
  </p:cSld>
  <p:clrMapOvr>
    <a:masterClrMapping/>
  </p:clrMapOvr>
  <p:transition spd="med"/>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2" name="009-israel-blank-maps.jpg"/>
          <p:cNvGrpSpPr/>
          <p:nvPr/>
        </p:nvGrpSpPr>
        <p:grpSpPr>
          <a:xfrm>
            <a:off x="1017586" y="385904"/>
            <a:ext cx="10969628" cy="7301566"/>
            <a:chOff x="0" y="0"/>
            <a:chExt cx="10969626" cy="7301565"/>
          </a:xfrm>
        </p:grpSpPr>
        <p:pic>
          <p:nvPicPr>
            <p:cNvPr id="831" name="009-israel-blank-maps.jpg" descr="009-israel-blank-maps.jpg"/>
            <p:cNvPicPr>
              <a:picLocks noChangeAspect="1"/>
            </p:cNvPicPr>
            <p:nvPr/>
          </p:nvPicPr>
          <p:blipFill>
            <a:blip r:embed="rId2"/>
            <a:srcRect l="4766" t="6934" r="43021" b="47027"/>
            <a:stretch>
              <a:fillRect/>
            </a:stretch>
          </p:blipFill>
          <p:spPr>
            <a:xfrm>
              <a:off x="76200" y="63500"/>
              <a:ext cx="10829927" cy="7161866"/>
            </a:xfrm>
            <a:prstGeom prst="rect">
              <a:avLst/>
            </a:prstGeom>
            <a:ln>
              <a:noFill/>
            </a:ln>
            <a:effectLst/>
          </p:spPr>
        </p:pic>
        <p:pic>
          <p:nvPicPr>
            <p:cNvPr id="830" name="009-israel-blank-maps.jpg" descr="009-israel-blank-maps.jpg"/>
            <p:cNvPicPr>
              <a:picLocks/>
            </p:cNvPicPr>
            <p:nvPr/>
          </p:nvPicPr>
          <p:blipFill>
            <a:blip r:embed="rId3"/>
            <a:stretch>
              <a:fillRect/>
            </a:stretch>
          </p:blipFill>
          <p:spPr>
            <a:xfrm>
              <a:off x="0" y="-1"/>
              <a:ext cx="10969627" cy="7301567"/>
            </a:xfrm>
            <a:prstGeom prst="rect">
              <a:avLst/>
            </a:prstGeom>
            <a:effectLst/>
          </p:spPr>
        </p:pic>
      </p:grpSp>
      <p:sp>
        <p:nvSpPr>
          <p:cNvPr id="833" name="Samson visited Delilah in the valley of Sorek which was a little west of Timnath (Jg. 16:1-21)."/>
          <p:cNvSpPr txBox="1">
            <a:spLocks noGrp="1"/>
          </p:cNvSpPr>
          <p:nvPr>
            <p:ph type="body" sz="quarter" idx="1"/>
          </p:nvPr>
        </p:nvSpPr>
        <p:spPr>
          <a:xfrm>
            <a:off x="962322" y="7861427"/>
            <a:ext cx="11080156" cy="2286497"/>
          </a:xfrm>
          <a:prstGeom prst="rect">
            <a:avLst/>
          </a:prstGeom>
        </p:spPr>
        <p:txBody>
          <a:bodyPr/>
          <a:lstStyle>
            <a:lvl1pPr algn="ctr">
              <a:defRPr sz="3400">
                <a:solidFill>
                  <a:srgbClr val="94E3FE"/>
                </a:solidFill>
              </a:defRPr>
            </a:lvl1pPr>
          </a:lstStyle>
          <a:p>
            <a:r>
              <a:t>Samson visited Delilah in the valley of Sorek which was a little west of Timnath (Jg. 16:1-21).</a:t>
            </a:r>
          </a:p>
        </p:txBody>
      </p:sp>
      <p:sp>
        <p:nvSpPr>
          <p:cNvPr id="834" name="jebus"/>
          <p:cNvSpPr txBox="1"/>
          <p:nvPr/>
        </p:nvSpPr>
        <p:spPr>
          <a:xfrm>
            <a:off x="10337158" y="4240579"/>
            <a:ext cx="1130648" cy="4472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jebus</a:t>
            </a:r>
          </a:p>
        </p:txBody>
      </p:sp>
      <p:sp>
        <p:nvSpPr>
          <p:cNvPr id="835" name="sorek"/>
          <p:cNvSpPr txBox="1"/>
          <p:nvPr/>
        </p:nvSpPr>
        <p:spPr>
          <a:xfrm rot="1532686">
            <a:off x="4797580" y="3706802"/>
            <a:ext cx="1198217" cy="4472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sorek</a:t>
            </a:r>
          </a:p>
        </p:txBody>
      </p:sp>
      <p:sp>
        <p:nvSpPr>
          <p:cNvPr id="836" name="timnath"/>
          <p:cNvSpPr txBox="1"/>
          <p:nvPr/>
        </p:nvSpPr>
        <p:spPr>
          <a:xfrm>
            <a:off x="5046002" y="4352942"/>
            <a:ext cx="1462982" cy="4472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timnath</a:t>
            </a:r>
          </a:p>
        </p:txBody>
      </p:sp>
      <p:sp>
        <p:nvSpPr>
          <p:cNvPr id="837" name="eshtaol"/>
          <p:cNvSpPr txBox="1"/>
          <p:nvPr/>
        </p:nvSpPr>
        <p:spPr>
          <a:xfrm>
            <a:off x="6194376" y="4240579"/>
            <a:ext cx="1547963" cy="4472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eshtaol</a:t>
            </a:r>
          </a:p>
        </p:txBody>
      </p:sp>
      <p:sp>
        <p:nvSpPr>
          <p:cNvPr id="838" name="bethel"/>
          <p:cNvSpPr txBox="1"/>
          <p:nvPr/>
        </p:nvSpPr>
        <p:spPr>
          <a:xfrm>
            <a:off x="10011005" y="2553717"/>
            <a:ext cx="1333501" cy="4472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bethel</a:t>
            </a:r>
          </a:p>
        </p:txBody>
      </p:sp>
      <p:sp>
        <p:nvSpPr>
          <p:cNvPr id="839" name="bethlehem"/>
          <p:cNvSpPr txBox="1"/>
          <p:nvPr/>
        </p:nvSpPr>
        <p:spPr>
          <a:xfrm>
            <a:off x="9897073" y="4720720"/>
            <a:ext cx="2010818" cy="4472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bethlehem</a:t>
            </a:r>
          </a:p>
        </p:txBody>
      </p:sp>
      <p:sp>
        <p:nvSpPr>
          <p:cNvPr id="840" name="gath"/>
          <p:cNvSpPr txBox="1"/>
          <p:nvPr/>
        </p:nvSpPr>
        <p:spPr>
          <a:xfrm>
            <a:off x="4919098" y="4897290"/>
            <a:ext cx="955180" cy="4472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gath</a:t>
            </a:r>
          </a:p>
        </p:txBody>
      </p:sp>
      <p:sp>
        <p:nvSpPr>
          <p:cNvPr id="841" name="ashdod"/>
          <p:cNvSpPr txBox="1"/>
          <p:nvPr/>
        </p:nvSpPr>
        <p:spPr>
          <a:xfrm>
            <a:off x="2542798" y="3706802"/>
            <a:ext cx="1435151" cy="4472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ashdod</a:t>
            </a:r>
          </a:p>
        </p:txBody>
      </p:sp>
      <p:sp>
        <p:nvSpPr>
          <p:cNvPr id="842" name="ashkelon"/>
          <p:cNvSpPr txBox="1"/>
          <p:nvPr/>
        </p:nvSpPr>
        <p:spPr>
          <a:xfrm>
            <a:off x="1656411" y="5134004"/>
            <a:ext cx="1824633" cy="4472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ashkelon</a:t>
            </a:r>
          </a:p>
        </p:txBody>
      </p:sp>
      <p:sp>
        <p:nvSpPr>
          <p:cNvPr id="843" name="gaza"/>
          <p:cNvSpPr txBox="1"/>
          <p:nvPr/>
        </p:nvSpPr>
        <p:spPr>
          <a:xfrm>
            <a:off x="970832" y="6641465"/>
            <a:ext cx="977802" cy="4472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defRPr>
            </a:lvl1pPr>
          </a:lstStyle>
          <a:p>
            <a:r>
              <a:t>gaza</a:t>
            </a:r>
          </a:p>
        </p:txBody>
      </p:sp>
    </p:spTree>
  </p:cSld>
  <p:clrMapOvr>
    <a:masterClrMapping/>
  </p:clrMapOvr>
  <p:transition spd="med"/>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47" name="samson blinded.jpg"/>
          <p:cNvGrpSpPr/>
          <p:nvPr/>
        </p:nvGrpSpPr>
        <p:grpSpPr>
          <a:xfrm>
            <a:off x="6192842" y="1593307"/>
            <a:ext cx="5492616" cy="7227773"/>
            <a:chOff x="0" y="0"/>
            <a:chExt cx="5492615" cy="7227772"/>
          </a:xfrm>
        </p:grpSpPr>
        <p:pic>
          <p:nvPicPr>
            <p:cNvPr id="846" name="samson blinded.jpg" descr="samson blinded.jpg"/>
            <p:cNvPicPr>
              <a:picLocks noChangeAspect="1"/>
            </p:cNvPicPr>
            <p:nvPr/>
          </p:nvPicPr>
          <p:blipFill>
            <a:blip r:embed="rId2"/>
            <a:srcRect l="37077" t="5726" r="18001"/>
            <a:stretch>
              <a:fillRect/>
            </a:stretch>
          </p:blipFill>
          <p:spPr>
            <a:xfrm>
              <a:off x="76200" y="63500"/>
              <a:ext cx="5352916" cy="7088073"/>
            </a:xfrm>
            <a:prstGeom prst="rect">
              <a:avLst/>
            </a:prstGeom>
            <a:ln>
              <a:noFill/>
            </a:ln>
            <a:effectLst/>
          </p:spPr>
        </p:pic>
        <p:pic>
          <p:nvPicPr>
            <p:cNvPr id="845" name="samson blinded.jpg" descr="samson blinded.jpg"/>
            <p:cNvPicPr>
              <a:picLocks/>
            </p:cNvPicPr>
            <p:nvPr/>
          </p:nvPicPr>
          <p:blipFill>
            <a:blip r:embed="rId3"/>
            <a:stretch>
              <a:fillRect/>
            </a:stretch>
          </p:blipFill>
          <p:spPr>
            <a:xfrm>
              <a:off x="-1" y="0"/>
              <a:ext cx="5492617" cy="7227773"/>
            </a:xfrm>
            <a:prstGeom prst="rect">
              <a:avLst/>
            </a:prstGeom>
            <a:effectLst/>
          </p:spPr>
        </p:pic>
      </p:grpSp>
      <p:sp>
        <p:nvSpPr>
          <p:cNvPr id="848" name="After his hair was cut off, Samson was captured and blinded."/>
          <p:cNvSpPr txBox="1">
            <a:spLocks noGrp="1"/>
          </p:cNvSpPr>
          <p:nvPr>
            <p:ph type="body" sz="quarter" idx="1"/>
          </p:nvPr>
        </p:nvSpPr>
        <p:spPr>
          <a:xfrm>
            <a:off x="946040" y="1676165"/>
            <a:ext cx="4880889" cy="5071623"/>
          </a:xfrm>
          <a:prstGeom prst="rect">
            <a:avLst/>
          </a:prstGeom>
        </p:spPr>
        <p:txBody>
          <a:bodyPr/>
          <a:lstStyle>
            <a:lvl1pPr>
              <a:defRPr sz="3400">
                <a:solidFill>
                  <a:srgbClr val="94E3FE"/>
                </a:solidFill>
              </a:defRPr>
            </a:lvl1pPr>
          </a:lstStyle>
          <a:p>
            <a:r>
              <a:t>After his hair was cut off, Samson was captured and blinded.</a:t>
            </a:r>
          </a:p>
        </p:txBody>
      </p:sp>
    </p:spTree>
  </p:cSld>
  <p:clrMapOvr>
    <a:masterClrMapping/>
  </p:clrMapOvr>
  <p:transition spd="med"/>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52" name="16-Israel-During-the-Judges.png"/>
          <p:cNvGrpSpPr/>
          <p:nvPr/>
        </p:nvGrpSpPr>
        <p:grpSpPr>
          <a:xfrm>
            <a:off x="982355" y="546422"/>
            <a:ext cx="11040090" cy="7181155"/>
            <a:chOff x="0" y="0"/>
            <a:chExt cx="11040088" cy="7181153"/>
          </a:xfrm>
        </p:grpSpPr>
        <p:pic>
          <p:nvPicPr>
            <p:cNvPr id="851" name="16-Israel-During-the-Judges.png" descr="16-Israel-During-the-Judges.png"/>
            <p:cNvPicPr>
              <a:picLocks noChangeAspect="1"/>
            </p:cNvPicPr>
            <p:nvPr/>
          </p:nvPicPr>
          <p:blipFill>
            <a:blip r:embed="rId2"/>
            <a:srcRect l="17135" t="59554" r="40980" b="20515"/>
            <a:stretch>
              <a:fillRect/>
            </a:stretch>
          </p:blipFill>
          <p:spPr>
            <a:xfrm>
              <a:off x="76200" y="63500"/>
              <a:ext cx="10900389" cy="7041454"/>
            </a:xfrm>
            <a:prstGeom prst="rect">
              <a:avLst/>
            </a:prstGeom>
            <a:ln>
              <a:noFill/>
            </a:ln>
            <a:effectLst/>
          </p:spPr>
        </p:pic>
        <p:pic>
          <p:nvPicPr>
            <p:cNvPr id="850" name="16-Israel-During-the-Judges.png" descr="16-Israel-During-the-Judges.png"/>
            <p:cNvPicPr>
              <a:picLocks/>
            </p:cNvPicPr>
            <p:nvPr/>
          </p:nvPicPr>
          <p:blipFill>
            <a:blip r:embed="rId3"/>
            <a:stretch>
              <a:fillRect/>
            </a:stretch>
          </p:blipFill>
          <p:spPr>
            <a:xfrm>
              <a:off x="0" y="0"/>
              <a:ext cx="11040089" cy="7181155"/>
            </a:xfrm>
            <a:prstGeom prst="rect">
              <a:avLst/>
            </a:prstGeom>
            <a:effectLst/>
          </p:spPr>
        </p:pic>
      </p:grpSp>
      <p:sp>
        <p:nvSpPr>
          <p:cNvPr id="853" name="He was taken to Gaza, the main Philistine city (Jg. 16:21)."/>
          <p:cNvSpPr txBox="1">
            <a:spLocks noGrp="1"/>
          </p:cNvSpPr>
          <p:nvPr>
            <p:ph type="body" sz="quarter" idx="1"/>
          </p:nvPr>
        </p:nvSpPr>
        <p:spPr>
          <a:xfrm>
            <a:off x="1560958" y="7993901"/>
            <a:ext cx="9882884" cy="2286497"/>
          </a:xfrm>
          <a:prstGeom prst="rect">
            <a:avLst/>
          </a:prstGeom>
        </p:spPr>
        <p:txBody>
          <a:bodyPr/>
          <a:lstStyle>
            <a:lvl1pPr algn="ctr">
              <a:defRPr sz="3400">
                <a:solidFill>
                  <a:srgbClr val="94E3FE"/>
                </a:solidFill>
              </a:defRPr>
            </a:lvl1pPr>
          </a:lstStyle>
          <a:p>
            <a:r>
              <a:t>He was taken to Gaza, the main Philistine city (Jg. 16:21).</a:t>
            </a:r>
          </a:p>
        </p:txBody>
      </p:sp>
      <p:sp>
        <p:nvSpPr>
          <p:cNvPr id="854" name="Line"/>
          <p:cNvSpPr/>
          <p:nvPr/>
        </p:nvSpPr>
        <p:spPr>
          <a:xfrm flipH="1">
            <a:off x="2789575" y="3542991"/>
            <a:ext cx="3058313" cy="2214550"/>
          </a:xfrm>
          <a:prstGeom prst="line">
            <a:avLst/>
          </a:prstGeom>
          <a:ln w="177800">
            <a:solidFill>
              <a:srgbClr val="000000"/>
            </a:solidFill>
            <a:miter lim="400000"/>
            <a:tailEnd type="triangle"/>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Tree>
  </p:cSld>
  <p:clrMapOvr>
    <a:masterClrMapping/>
  </p:clrMapOvr>
  <p:transition spd="med"/>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58" name="Samson-in-Prison.jpg"/>
          <p:cNvGrpSpPr/>
          <p:nvPr/>
        </p:nvGrpSpPr>
        <p:grpSpPr>
          <a:xfrm>
            <a:off x="1533237" y="450111"/>
            <a:ext cx="9938326" cy="6203979"/>
            <a:chOff x="0" y="0"/>
            <a:chExt cx="9938325" cy="6203978"/>
          </a:xfrm>
        </p:grpSpPr>
        <p:pic>
          <p:nvPicPr>
            <p:cNvPr id="857" name="Samson-in-Prison.jpg" descr="Samson-in-Prison.jpg"/>
            <p:cNvPicPr>
              <a:picLocks noChangeAspect="1"/>
            </p:cNvPicPr>
            <p:nvPr/>
          </p:nvPicPr>
          <p:blipFill>
            <a:blip r:embed="rId2"/>
            <a:srcRect t="1882" b="5918"/>
            <a:stretch>
              <a:fillRect/>
            </a:stretch>
          </p:blipFill>
          <p:spPr>
            <a:xfrm>
              <a:off x="76199" y="63500"/>
              <a:ext cx="9798627" cy="6064279"/>
            </a:xfrm>
            <a:prstGeom prst="rect">
              <a:avLst/>
            </a:prstGeom>
            <a:ln>
              <a:noFill/>
            </a:ln>
            <a:effectLst/>
          </p:spPr>
        </p:pic>
        <p:pic>
          <p:nvPicPr>
            <p:cNvPr id="856" name="Samson-in-Prison.jpg" descr="Samson-in-Prison.jpg"/>
            <p:cNvPicPr>
              <a:picLocks/>
            </p:cNvPicPr>
            <p:nvPr/>
          </p:nvPicPr>
          <p:blipFill>
            <a:blip r:embed="rId3"/>
            <a:stretch>
              <a:fillRect/>
            </a:stretch>
          </p:blipFill>
          <p:spPr>
            <a:xfrm>
              <a:off x="0" y="-1"/>
              <a:ext cx="9938326" cy="6203980"/>
            </a:xfrm>
            <a:prstGeom prst="rect">
              <a:avLst/>
            </a:prstGeom>
            <a:effectLst/>
          </p:spPr>
        </p:pic>
      </p:grpSp>
      <p:sp>
        <p:nvSpPr>
          <p:cNvPr id="859" name="“But the Philistines took him, and put out his eyes, and brought him down to Gaza, and bound him with fetters of brass; and he did grind in the prison house” (Jg. 16:21)."/>
          <p:cNvSpPr txBox="1">
            <a:spLocks noGrp="1"/>
          </p:cNvSpPr>
          <p:nvPr>
            <p:ph type="body" sz="quarter" idx="1"/>
          </p:nvPr>
        </p:nvSpPr>
        <p:spPr>
          <a:xfrm>
            <a:off x="1533237" y="6737795"/>
            <a:ext cx="9938326" cy="2522134"/>
          </a:xfrm>
          <a:prstGeom prst="rect">
            <a:avLst/>
          </a:prstGeom>
        </p:spPr>
        <p:txBody>
          <a:bodyPr/>
          <a:lstStyle>
            <a:lvl1pPr algn="ctr">
              <a:defRPr sz="3200">
                <a:solidFill>
                  <a:srgbClr val="FFFFFF"/>
                </a:solidFill>
              </a:defRPr>
            </a:lvl1pPr>
          </a:lstStyle>
          <a:p>
            <a:r>
              <a:t>“But the Philistines took him, and put out his eyes, and brought him down to Gaza, and bound him with fetters of brass; and he did grind in the prison house” (Jg. 16:21).</a:t>
            </a:r>
          </a:p>
        </p:txBody>
      </p:sp>
    </p:spTree>
  </p:cSld>
  <p:clrMapOvr>
    <a:masterClrMapping/>
  </p:clrMapOvr>
  <p:transition spd="med"/>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1" name="In his death, Samson destroyed the temple of Dagon in Gaza. Dagon was the fish-man god."/>
          <p:cNvSpPr txBox="1"/>
          <p:nvPr/>
        </p:nvSpPr>
        <p:spPr>
          <a:xfrm>
            <a:off x="1259608" y="1579009"/>
            <a:ext cx="5892801" cy="5461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sz="3400" cap="none">
                <a:solidFill>
                  <a:srgbClr val="94E3FE"/>
                </a:solidFill>
              </a:defRPr>
            </a:lvl1pPr>
          </a:lstStyle>
          <a:p>
            <a:r>
              <a:t>In his death, Samson destroyed the temple of Dagon in Gaza. Dagon was the fish-man god.</a:t>
            </a:r>
          </a:p>
        </p:txBody>
      </p:sp>
      <p:pic>
        <p:nvPicPr>
          <p:cNvPr id="862" name="metropolitan museum of art 421 - Version 2.jpg" descr="metropolitan museum of art 421 - Version 2.jpg"/>
          <p:cNvPicPr>
            <a:picLocks noChangeAspect="1"/>
          </p:cNvPicPr>
          <p:nvPr/>
        </p:nvPicPr>
        <p:blipFill>
          <a:blip r:embed="rId2"/>
          <a:srcRect t="1952" r="2835"/>
          <a:stretch>
            <a:fillRect/>
          </a:stretch>
        </p:blipFill>
        <p:spPr>
          <a:xfrm>
            <a:off x="7532516" y="1610041"/>
            <a:ext cx="4315367" cy="7284496"/>
          </a:xfrm>
          <a:prstGeom prst="rect">
            <a:avLst/>
          </a:prstGeom>
          <a:ln w="12700">
            <a:miter lim="400000"/>
          </a:ln>
        </p:spPr>
      </p:pic>
    </p:spTree>
  </p:cSld>
  <p:clrMapOvr>
    <a:masterClrMapping/>
  </p:clrMapOvr>
  <p:transition spd="med"/>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4" name="“Then the lords of the Philistines gathered them together for to offer a great sacrifice unto DAGON their god, and to rejoice: for they said, Our god hath delivered Samson our enemy into our hand. ... And Samson said, Let me die with the Philistines. And"/>
          <p:cNvSpPr txBox="1"/>
          <p:nvPr/>
        </p:nvSpPr>
        <p:spPr>
          <a:xfrm>
            <a:off x="876300" y="1092200"/>
            <a:ext cx="6286500" cy="8001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lnSpcReduction="10000"/>
          </a:bodyPr>
          <a:lstStyle>
            <a:lvl1pPr algn="l">
              <a:lnSpc>
                <a:spcPct val="110000"/>
              </a:lnSpc>
              <a:defRPr sz="3400" cap="none">
                <a:solidFill>
                  <a:srgbClr val="FFFFFF"/>
                </a:solidFill>
              </a:defRPr>
            </a:lvl1pPr>
          </a:lstStyle>
          <a:p>
            <a:r>
              <a:t>“Then the lords of the Philistines gathered them together for to offer a great sacrifice unto DAGON their god, and to rejoice: for they said, Our god hath delivered Samson our enemy into our hand. ... And Samson said, Let me die with the Philistines. And he bowed himself with all his might; and the house fell upon the lords, and upon all the people that were therein” (Jg. 16:23, 30).</a:t>
            </a:r>
          </a:p>
        </p:txBody>
      </p:sp>
      <p:pic>
        <p:nvPicPr>
          <p:cNvPr id="865" name="metropolitan museum of art 421 - Version 2.jpg" descr="metropolitan museum of art 421 - Version 2.jpg"/>
          <p:cNvPicPr>
            <a:picLocks noChangeAspect="1"/>
          </p:cNvPicPr>
          <p:nvPr/>
        </p:nvPicPr>
        <p:blipFill>
          <a:blip r:embed="rId2"/>
          <a:srcRect t="1952" r="2835"/>
          <a:stretch>
            <a:fillRect/>
          </a:stretch>
        </p:blipFill>
        <p:spPr>
          <a:xfrm>
            <a:off x="7937190" y="1239175"/>
            <a:ext cx="4053396" cy="6842282"/>
          </a:xfrm>
          <a:prstGeom prst="rect">
            <a:avLst/>
          </a:prstGeom>
          <a:ln w="12700">
            <a:miter lim="400000"/>
          </a:ln>
        </p:spPr>
      </p:pic>
    </p:spTree>
  </p:cSld>
  <p:clrMapOvr>
    <a:masterClrMapping/>
  </p:clrMapOvr>
  <p:transition spd="med"/>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7" name="Bible critics treated this account as mythical.…"/>
          <p:cNvSpPr txBox="1"/>
          <p:nvPr/>
        </p:nvSpPr>
        <p:spPr>
          <a:xfrm>
            <a:off x="920750" y="1042443"/>
            <a:ext cx="5575300" cy="6985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lnSpc>
                <a:spcPct val="110000"/>
              </a:lnSpc>
              <a:defRPr sz="3400" cap="none">
                <a:solidFill>
                  <a:srgbClr val="94E3FE"/>
                </a:solidFill>
              </a:defRPr>
            </a:pPr>
            <a:r>
              <a:t>Bible critics treated this account as mythical. </a:t>
            </a:r>
          </a:p>
          <a:p>
            <a:pPr algn="l">
              <a:lnSpc>
                <a:spcPct val="110000"/>
              </a:lnSpc>
              <a:defRPr sz="3400" cap="none">
                <a:solidFill>
                  <a:srgbClr val="94E3FE"/>
                </a:solidFill>
              </a:defRPr>
            </a:pPr>
            <a:endParaRPr/>
          </a:p>
          <a:p>
            <a:pPr algn="l">
              <a:lnSpc>
                <a:spcPct val="110000"/>
              </a:lnSpc>
              <a:defRPr sz="3400" cap="none">
                <a:solidFill>
                  <a:srgbClr val="94E3FE"/>
                </a:solidFill>
              </a:defRPr>
            </a:pPr>
            <a:r>
              <a:t>“A palace or temple which could support [three] thousand people on its roof supported by two central pillars separated by an arm’s length never existed” (John McKenzie, </a:t>
            </a:r>
            <a:r>
              <a:rPr i="1"/>
              <a:t>The World of Judges</a:t>
            </a:r>
            <a:r>
              <a:t>).</a:t>
            </a:r>
          </a:p>
        </p:txBody>
      </p:sp>
      <p:pic>
        <p:nvPicPr>
          <p:cNvPr id="868" name="metropolitan museum of art 421 - Version 2.jpg" descr="metropolitan museum of art 421 - Version 2.jpg"/>
          <p:cNvPicPr>
            <a:picLocks noChangeAspect="1"/>
          </p:cNvPicPr>
          <p:nvPr/>
        </p:nvPicPr>
        <p:blipFill>
          <a:blip r:embed="rId2"/>
          <a:srcRect t="1952" r="2835"/>
          <a:stretch>
            <a:fillRect/>
          </a:stretch>
        </p:blipFill>
        <p:spPr>
          <a:xfrm>
            <a:off x="7121696" y="997743"/>
            <a:ext cx="4611067" cy="7783651"/>
          </a:xfrm>
          <a:prstGeom prst="rect">
            <a:avLst/>
          </a:prstGeom>
          <a:ln w="12700">
            <a:miter lim="400000"/>
          </a:ln>
        </p:spPr>
      </p:pic>
    </p:spTree>
  </p:cSld>
  <p:clrMapOvr>
    <a:masterClrMapping/>
  </p:clrMapOvr>
  <p:transition spd="med"/>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 name="The temple at Gaza has not been located, but three Philistine temples have been excavated: the one at Tel Qasile (Tel Aviv, in the 1970s), Ekron (1990s), and Gath."/>
          <p:cNvSpPr txBox="1"/>
          <p:nvPr/>
        </p:nvSpPr>
        <p:spPr>
          <a:xfrm>
            <a:off x="762000" y="1549400"/>
            <a:ext cx="5499100" cy="69215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sz="3400" cap="none">
                <a:solidFill>
                  <a:srgbClr val="94E3FE"/>
                </a:solidFill>
              </a:defRPr>
            </a:lvl1pPr>
          </a:lstStyle>
          <a:p>
            <a:r>
              <a:t>The temple at Gaza has not been located, but three Philistine temples have been excavated: the one at Tel Qasile (Tel Aviv, in the 1970s), Ekron (1990s), and Gath.</a:t>
            </a:r>
          </a:p>
        </p:txBody>
      </p:sp>
      <p:grpSp>
        <p:nvGrpSpPr>
          <p:cNvPr id="873" name="QasileTemple1.jpg"/>
          <p:cNvGrpSpPr/>
          <p:nvPr/>
        </p:nvGrpSpPr>
        <p:grpSpPr>
          <a:xfrm>
            <a:off x="6578599" y="1605911"/>
            <a:ext cx="5233586" cy="6921501"/>
            <a:chOff x="0" y="0"/>
            <a:chExt cx="5233584" cy="6921500"/>
          </a:xfrm>
        </p:grpSpPr>
        <p:pic>
          <p:nvPicPr>
            <p:cNvPr id="872" name="QasileTemple1.jpg" descr="QasileTemple1.jpg"/>
            <p:cNvPicPr>
              <a:picLocks noChangeAspect="1"/>
            </p:cNvPicPr>
            <p:nvPr/>
          </p:nvPicPr>
          <p:blipFill>
            <a:blip r:embed="rId2"/>
            <a:srcRect l="25111" r="25111"/>
            <a:stretch>
              <a:fillRect/>
            </a:stretch>
          </p:blipFill>
          <p:spPr>
            <a:xfrm>
              <a:off x="76200" y="63500"/>
              <a:ext cx="5093885" cy="6776687"/>
            </a:xfrm>
            <a:prstGeom prst="rect">
              <a:avLst/>
            </a:prstGeom>
            <a:ln>
              <a:noFill/>
            </a:ln>
            <a:effectLst/>
          </p:spPr>
        </p:pic>
        <p:pic>
          <p:nvPicPr>
            <p:cNvPr id="871" name="QasileTemple1.jpg" descr="QasileTemple1.jpg"/>
            <p:cNvPicPr>
              <a:picLocks/>
            </p:cNvPicPr>
            <p:nvPr/>
          </p:nvPicPr>
          <p:blipFill>
            <a:blip r:embed="rId3"/>
            <a:stretch>
              <a:fillRect/>
            </a:stretch>
          </p:blipFill>
          <p:spPr>
            <a:xfrm>
              <a:off x="0" y="-1"/>
              <a:ext cx="5233585" cy="6921501"/>
            </a:xfrm>
            <a:prstGeom prst="rect">
              <a:avLst/>
            </a:prstGeom>
            <a:effectLst/>
          </p:spPr>
        </p:pic>
      </p:grpSp>
    </p:spTree>
  </p:cSld>
  <p:clrMapOvr>
    <a:masterClrMapping/>
  </p:clrMapOvr>
  <p:transition spd="med"/>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5" name="They all had two central pillars upholding the roof as described in Judges 16!"/>
          <p:cNvSpPr txBox="1"/>
          <p:nvPr/>
        </p:nvSpPr>
        <p:spPr>
          <a:xfrm>
            <a:off x="826207" y="1564390"/>
            <a:ext cx="5170577" cy="637394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lgn="l">
              <a:lnSpc>
                <a:spcPct val="110000"/>
              </a:lnSpc>
              <a:defRPr sz="3400" cap="none">
                <a:solidFill>
                  <a:srgbClr val="94E3FE"/>
                </a:solidFill>
              </a:defRPr>
            </a:lvl1pPr>
          </a:lstStyle>
          <a:p>
            <a:r>
              <a:t>They all had two central pillars upholding the roof as described in Judges 16! </a:t>
            </a:r>
          </a:p>
        </p:txBody>
      </p:sp>
      <p:grpSp>
        <p:nvGrpSpPr>
          <p:cNvPr id="878" name="QasileTemple1.jpg"/>
          <p:cNvGrpSpPr/>
          <p:nvPr/>
        </p:nvGrpSpPr>
        <p:grpSpPr>
          <a:xfrm>
            <a:off x="6578599" y="1605911"/>
            <a:ext cx="5233586" cy="6921501"/>
            <a:chOff x="0" y="0"/>
            <a:chExt cx="5233584" cy="6921500"/>
          </a:xfrm>
        </p:grpSpPr>
        <p:pic>
          <p:nvPicPr>
            <p:cNvPr id="877" name="QasileTemple1.jpg" descr="QasileTemple1.jpg"/>
            <p:cNvPicPr>
              <a:picLocks noChangeAspect="1"/>
            </p:cNvPicPr>
            <p:nvPr/>
          </p:nvPicPr>
          <p:blipFill>
            <a:blip r:embed="rId2"/>
            <a:srcRect l="25111" r="25111"/>
            <a:stretch>
              <a:fillRect/>
            </a:stretch>
          </p:blipFill>
          <p:spPr>
            <a:xfrm>
              <a:off x="76200" y="63500"/>
              <a:ext cx="5093885" cy="6776687"/>
            </a:xfrm>
            <a:prstGeom prst="rect">
              <a:avLst/>
            </a:prstGeom>
            <a:ln>
              <a:noFill/>
            </a:ln>
            <a:effectLst/>
          </p:spPr>
        </p:pic>
        <p:pic>
          <p:nvPicPr>
            <p:cNvPr id="876" name="QasileTemple1.jpg" descr="QasileTemple1.jpg"/>
            <p:cNvPicPr>
              <a:picLocks/>
            </p:cNvPicPr>
            <p:nvPr/>
          </p:nvPicPr>
          <p:blipFill>
            <a:blip r:embed="rId3"/>
            <a:stretch>
              <a:fillRect/>
            </a:stretch>
          </p:blipFill>
          <p:spPr>
            <a:xfrm>
              <a:off x="0" y="-1"/>
              <a:ext cx="5233585" cy="6921501"/>
            </a:xfrm>
            <a:prstGeom prst="rect">
              <a:avLst/>
            </a:prstGeom>
            <a:effectLst/>
          </p:spPr>
        </p:pic>
      </p:grpSp>
    </p:spTree>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Blueprint">
  <a:themeElements>
    <a:clrScheme name="Blueprint">
      <a:dk1>
        <a:srgbClr val="A56D49"/>
      </a:dk1>
      <a:lt1>
        <a:srgbClr val="5C89A5"/>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Arial"/>
        <a:ea typeface="Arial"/>
        <a:cs typeface="Arial"/>
      </a:majorFont>
      <a:minorFont>
        <a:latin typeface="Arial"/>
        <a:ea typeface="Arial"/>
        <a:cs typeface="Arial"/>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ueprint">
  <a:themeElements>
    <a:clrScheme name="Blueprint">
      <a:dk1>
        <a:srgbClr val="000000"/>
      </a:dk1>
      <a:lt1>
        <a:srgbClr val="FFFFFF"/>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Arial"/>
        <a:ea typeface="Arial"/>
        <a:cs typeface="Arial"/>
      </a:majorFont>
      <a:minorFont>
        <a:latin typeface="Arial"/>
        <a:ea typeface="Arial"/>
        <a:cs typeface="Arial"/>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5509</Words>
  <Application>Microsoft Office PowerPoint</Application>
  <PresentationFormat>Custom</PresentationFormat>
  <Paragraphs>414</Paragraphs>
  <Slides>134</Slides>
  <Notes>0</Notes>
  <HiddenSlides>0</HiddenSlides>
  <MMClips>1</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134</vt:i4>
      </vt:variant>
    </vt:vector>
  </HeadingPairs>
  <TitlesOfParts>
    <vt:vector size="136" baseType="lpstr">
      <vt:lpstr>Arial</vt:lpstr>
      <vt:lpstr>Blueprint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Judges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Valley of Jezreel in the Time of the Judges</vt:lpstr>
      <vt:lpstr>PowerPoint Presentation</vt:lpstr>
      <vt:lpstr>PowerPoint Presentation</vt:lpstr>
      <vt:lpstr>Deborah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Gideon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Jephthah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Samson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Ruth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Greg Schneck</cp:lastModifiedBy>
  <cp:revision>1</cp:revision>
  <dcterms:modified xsi:type="dcterms:W3CDTF">2023-06-01T22:52:34Z</dcterms:modified>
</cp:coreProperties>
</file>